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</p:sldMasterIdLst>
  <p:sldIdLst>
    <p:sldId id="256" r:id="rId3"/>
    <p:sldId id="278" r:id="rId4"/>
    <p:sldId id="257" r:id="rId5"/>
    <p:sldId id="258" r:id="rId6"/>
    <p:sldId id="259" r:id="rId7"/>
    <p:sldId id="268" r:id="rId8"/>
    <p:sldId id="277" r:id="rId9"/>
    <p:sldId id="275" r:id="rId10"/>
    <p:sldId id="276" r:id="rId11"/>
    <p:sldId id="271" r:id="rId12"/>
    <p:sldId id="270" r:id="rId13"/>
    <p:sldId id="261" r:id="rId14"/>
    <p:sldId id="269" r:id="rId15"/>
    <p:sldId id="272" r:id="rId16"/>
    <p:sldId id="279" r:id="rId17"/>
    <p:sldId id="262" r:id="rId18"/>
    <p:sldId id="263" r:id="rId19"/>
    <p:sldId id="264" r:id="rId20"/>
    <p:sldId id="265" r:id="rId21"/>
    <p:sldId id="266" r:id="rId22"/>
    <p:sldId id="267" r:id="rId23"/>
    <p:sldId id="274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84" autoAdjust="0"/>
  </p:normalViewPr>
  <p:slideViewPr>
    <p:cSldViewPr>
      <p:cViewPr varScale="1">
        <p:scale>
          <a:sx n="56" d="100"/>
          <a:sy n="56" d="100"/>
        </p:scale>
        <p:origin x="-78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2376E2-8D0F-47CA-8F41-B1CA02F42E1C}" type="datetimeFigureOut">
              <a:rPr lang="pl-PL" smtClean="0"/>
              <a:pPr/>
              <a:t>2013-03-16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7A7E95-876B-4AE1-B4DF-07F779031E7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2376E2-8D0F-47CA-8F41-B1CA02F42E1C}" type="datetimeFigureOut">
              <a:rPr lang="pl-PL" smtClean="0"/>
              <a:pPr/>
              <a:t>2013-03-16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7A7E95-876B-4AE1-B4DF-07F779031E7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2376E2-8D0F-47CA-8F41-B1CA02F42E1C}" type="datetimeFigureOut">
              <a:rPr lang="pl-PL" smtClean="0"/>
              <a:pPr/>
              <a:t>2013-03-16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7A7E95-876B-4AE1-B4DF-07F779031E7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42376E2-8D0F-47CA-8F41-B1CA02F42E1C}" type="datetimeFigureOut">
              <a:rPr lang="pl-PL" smtClean="0"/>
              <a:pPr/>
              <a:t>2013-03-16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7A7E95-876B-4AE1-B4DF-07F779031E7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76E2-8D0F-47CA-8F41-B1CA02F42E1C}" type="datetimeFigureOut">
              <a:rPr lang="pl-PL" smtClean="0"/>
              <a:pPr/>
              <a:t>2013-03-16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7A7E95-876B-4AE1-B4DF-07F779031E7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Prostokąt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76E2-8D0F-47CA-8F41-B1CA02F42E1C}" type="datetimeFigureOut">
              <a:rPr lang="pl-PL" smtClean="0"/>
              <a:pPr/>
              <a:t>2013-03-16</a:t>
            </a:fld>
            <a:endParaRPr lang="pl-PL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07A7E95-876B-4AE1-B4DF-07F779031E7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42376E2-8D0F-47CA-8F41-B1CA02F42E1C}" type="datetimeFigureOut">
              <a:rPr lang="pl-PL" smtClean="0"/>
              <a:pPr/>
              <a:t>2013-03-16</a:t>
            </a:fld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07A7E95-876B-4AE1-B4DF-07F779031E7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42376E2-8D0F-47CA-8F41-B1CA02F42E1C}" type="datetimeFigureOut">
              <a:rPr lang="pl-PL" smtClean="0"/>
              <a:pPr/>
              <a:t>2013-03-16</a:t>
            </a:fld>
            <a:endParaRPr lang="pl-PL"/>
          </a:p>
        </p:txBody>
      </p:sp>
      <p:sp>
        <p:nvSpPr>
          <p:cNvPr id="12" name="Symbol zastępczy numeru slajd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07A7E95-876B-4AE1-B4DF-07F779031E7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l-PL"/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76E2-8D0F-47CA-8F41-B1CA02F42E1C}" type="datetimeFigureOut">
              <a:rPr lang="pl-PL" smtClean="0"/>
              <a:pPr/>
              <a:t>2013-03-16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7A7E95-876B-4AE1-B4DF-07F779031E7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76E2-8D0F-47CA-8F41-B1CA02F42E1C}" type="datetimeFigureOut">
              <a:rPr lang="pl-PL" smtClean="0"/>
              <a:pPr/>
              <a:t>2013-03-16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7A7E95-876B-4AE1-B4DF-07F779031E7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76E2-8D0F-47CA-8F41-B1CA02F42E1C}" type="datetimeFigureOut">
              <a:rPr lang="pl-PL" smtClean="0"/>
              <a:pPr/>
              <a:t>2013-03-16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7A7E95-876B-4AE1-B4DF-07F779031E7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2376E2-8D0F-47CA-8F41-B1CA02F42E1C}" type="datetimeFigureOut">
              <a:rPr lang="pl-PL" smtClean="0"/>
              <a:pPr/>
              <a:t>2013-03-16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7A7E95-876B-4AE1-B4DF-07F779031E7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Prostokąt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42376E2-8D0F-47CA-8F41-B1CA02F42E1C}" type="datetimeFigureOut">
              <a:rPr lang="pl-PL" smtClean="0"/>
              <a:pPr/>
              <a:t>2013-03-16</a:t>
            </a:fld>
            <a:endParaRPr lang="pl-PL"/>
          </a:p>
        </p:txBody>
      </p:sp>
      <p:sp>
        <p:nvSpPr>
          <p:cNvPr id="13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07A7E95-876B-4AE1-B4DF-07F779031E7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4" name="Symbol zastępczy stopki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76E2-8D0F-47CA-8F41-B1CA02F42E1C}" type="datetimeFigureOut">
              <a:rPr lang="pl-PL" smtClean="0"/>
              <a:pPr/>
              <a:t>2013-03-16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A7E95-876B-4AE1-B4DF-07F779031E7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42376E2-8D0F-47CA-8F41-B1CA02F42E1C}" type="datetimeFigureOut">
              <a:rPr lang="pl-PL" smtClean="0"/>
              <a:pPr/>
              <a:t>2013-03-16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07A7E95-876B-4AE1-B4DF-07F779031E7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2376E2-8D0F-47CA-8F41-B1CA02F42E1C}" type="datetimeFigureOut">
              <a:rPr lang="pl-PL" smtClean="0"/>
              <a:pPr/>
              <a:t>2013-03-16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7A7E95-876B-4AE1-B4DF-07F779031E7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2376E2-8D0F-47CA-8F41-B1CA02F42E1C}" type="datetimeFigureOut">
              <a:rPr lang="pl-PL" smtClean="0"/>
              <a:pPr/>
              <a:t>2013-03-16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7A7E95-876B-4AE1-B4DF-07F779031E7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2376E2-8D0F-47CA-8F41-B1CA02F42E1C}" type="datetimeFigureOut">
              <a:rPr lang="pl-PL" smtClean="0"/>
              <a:pPr/>
              <a:t>2013-03-16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7A7E95-876B-4AE1-B4DF-07F779031E7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2376E2-8D0F-47CA-8F41-B1CA02F42E1C}" type="datetimeFigureOut">
              <a:rPr lang="pl-PL" smtClean="0"/>
              <a:pPr/>
              <a:t>2013-03-16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7A7E95-876B-4AE1-B4DF-07F779031E7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2376E2-8D0F-47CA-8F41-B1CA02F42E1C}" type="datetimeFigureOut">
              <a:rPr lang="pl-PL" smtClean="0"/>
              <a:pPr/>
              <a:t>2013-03-16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7A7E95-876B-4AE1-B4DF-07F779031E7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2376E2-8D0F-47CA-8F41-B1CA02F42E1C}" type="datetimeFigureOut">
              <a:rPr lang="pl-PL" smtClean="0"/>
              <a:pPr/>
              <a:t>2013-03-16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7A7E95-876B-4AE1-B4DF-07F779031E73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2376E2-8D0F-47CA-8F41-B1CA02F42E1C}" type="datetimeFigureOut">
              <a:rPr lang="pl-PL" smtClean="0"/>
              <a:pPr/>
              <a:t>2013-03-16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7A7E95-876B-4AE1-B4DF-07F779031E7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42376E2-8D0F-47CA-8F41-B1CA02F42E1C}" type="datetimeFigureOut">
              <a:rPr lang="pl-PL" smtClean="0"/>
              <a:pPr/>
              <a:t>2013-03-16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07A7E95-876B-4AE1-B4DF-07F779031E73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42376E2-8D0F-47CA-8F41-B1CA02F42E1C}" type="datetimeFigureOut">
              <a:rPr lang="pl-PL" smtClean="0"/>
              <a:pPr/>
              <a:t>2013-03-16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Prostokąt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07A7E95-876B-4AE1-B4DF-07F779031E7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Bożena Gąsiorowska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57167"/>
            <a:ext cx="3000396" cy="1857388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00100" y="0"/>
            <a:ext cx="8143900" cy="5800158"/>
          </a:xfrm>
        </p:spPr>
        <p:txBody>
          <a:bodyPr>
            <a:noAutofit/>
          </a:bodyPr>
          <a:lstStyle/>
          <a:p>
            <a:pPr algn="ctr"/>
            <a:r>
              <a:rPr lang="pl-PL" sz="5000" dirty="0" smtClean="0">
                <a:solidFill>
                  <a:schemeClr val="bg2">
                    <a:lumMod val="25000"/>
                  </a:schemeClr>
                </a:solidFill>
              </a:rPr>
              <a:t>Spotkanie autorskie </a:t>
            </a:r>
            <a:br>
              <a:rPr lang="pl-PL" sz="5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pl-PL" sz="5000" dirty="0" smtClean="0">
                <a:solidFill>
                  <a:schemeClr val="bg2">
                    <a:lumMod val="25000"/>
                  </a:schemeClr>
                </a:solidFill>
              </a:rPr>
              <a:t>z Sylwią </a:t>
            </a:r>
            <a:r>
              <a:rPr lang="pl-PL" sz="5000" dirty="0" err="1" smtClean="0">
                <a:solidFill>
                  <a:schemeClr val="bg2">
                    <a:lumMod val="25000"/>
                  </a:schemeClr>
                </a:solidFill>
              </a:rPr>
              <a:t>Chutnik</a:t>
            </a:r>
            <a:r>
              <a:rPr lang="pl-PL" sz="50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pl-PL" sz="5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pl-PL" sz="50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pl-PL" sz="50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pl-PL" sz="1800" dirty="0" smtClean="0">
                <a:solidFill>
                  <a:schemeClr val="bg2">
                    <a:lumMod val="25000"/>
                  </a:schemeClr>
                </a:solidFill>
              </a:rPr>
              <a:t>w Liceum Ogólnokształcącym</a:t>
            </a:r>
            <a:br>
              <a:rPr lang="pl-PL" sz="1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pl-PL" sz="1800" dirty="0" smtClean="0">
                <a:solidFill>
                  <a:schemeClr val="bg2">
                    <a:lumMod val="25000"/>
                  </a:schemeClr>
                </a:solidFill>
              </a:rPr>
              <a:t>im. Stefana Żeromskiego w Żyrardowie</a:t>
            </a:r>
            <a:br>
              <a:rPr lang="pl-PL" sz="18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pl-PL" sz="1800" dirty="0" smtClean="0">
                <a:solidFill>
                  <a:schemeClr val="bg2">
                    <a:lumMod val="25000"/>
                  </a:schemeClr>
                </a:solidFill>
              </a:rPr>
              <a:t>08.01.2013</a:t>
            </a:r>
            <a:endParaRPr lang="pl-PL" sz="1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82271">
            <a:off x="5572132" y="285728"/>
            <a:ext cx="3286148" cy="3802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512665"/>
            <a:ext cx="3053632" cy="434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83060">
            <a:off x="1330295" y="176536"/>
            <a:ext cx="2890989" cy="387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8462" y="3858022"/>
            <a:ext cx="3935538" cy="299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/>
              <a:t>Po krótkim wstępie, mającym służyć przedstawieniu Pani </a:t>
            </a:r>
            <a:r>
              <a:rPr lang="pl-PL" sz="3200" dirty="0" err="1" smtClean="0"/>
              <a:t>Chutnik</a:t>
            </a:r>
            <a:r>
              <a:rPr lang="pl-PL" sz="3200" dirty="0" smtClean="0"/>
              <a:t>…</a:t>
            </a:r>
            <a:endParaRPr lang="pl-PL" sz="3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00174"/>
            <a:ext cx="456953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85852" y="0"/>
            <a:ext cx="7712394" cy="1785918"/>
          </a:xfrm>
        </p:spPr>
        <p:txBody>
          <a:bodyPr>
            <a:noAutofit/>
          </a:bodyPr>
          <a:lstStyle/>
          <a:p>
            <a:pPr algn="ctr"/>
            <a:r>
              <a:rPr lang="pl-PL" sz="2400" dirty="0" smtClean="0"/>
              <a:t>…Grupa uczniów i uczennic zadała pisarce kilka pytań dotyczących jej sposobu pisania o wojnie…</a:t>
            </a:r>
            <a:endParaRPr lang="pl-PL" sz="2400" dirty="0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429000"/>
            <a:ext cx="48464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DSC017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3973" y="1785926"/>
            <a:ext cx="3810027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14414" y="142852"/>
            <a:ext cx="7715304" cy="6357982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Autorka proponuje inne niż mężczyźni spojrzenie na wojnę. Opowiada nie tylko o walkach kobiet, ich dowódcach i kolegach z batalionu. Pokazuje jak kobiety radziły sobie z prozą życia, z „kobiecymi sprawami”, ze strachem, ze śmiercią. To nie jest heroiczna wersja wojny. Autorce zależy w jej powieściach na odtworzeniu emocji, uczuć, myśli, które towarzyszyły dziewczętom: ukrywającym się w piwnicach, łączniczkom, sanitariuszkom, szyfrantkom, matkom i ich córkom. Przedstawia nam świadectwa kobiet, które uczestniczyły w akcjach dywersyjno-sabotażowych, pracowały w szpitalach, dołączały się do budowania barykad i walki, jak i tych, które siedziały w schronach, rodziły dzieci, opiekowały się starszymi, były dziećmi i chciały, żeby wojna się skończyła..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2976" y="0"/>
            <a:ext cx="7858180" cy="3214686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/>
              <a:t>Autorka w sposób dowcipny opowiedziała o tym, skąd wzięło się jej zainteresowanie historią i współczesnymi sprawami społecznymi , skąd wie tyle na temat starszych </a:t>
            </a:r>
            <a:r>
              <a:rPr lang="pl-PL" sz="2400" dirty="0" err="1" smtClean="0"/>
              <a:t>ludzi…Dostrzegła</a:t>
            </a:r>
            <a:r>
              <a:rPr lang="pl-PL" sz="2400" dirty="0" smtClean="0"/>
              <a:t>, że ludźmi starszymi mało kto w społeczeństwie się interesuje.</a:t>
            </a:r>
            <a:endParaRPr lang="pl-PL" sz="2400" dirty="0"/>
          </a:p>
        </p:txBody>
      </p:sp>
      <p:pic>
        <p:nvPicPr>
          <p:cNvPr id="5" name="Obraz 4" descr="DSC018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8999"/>
            <a:ext cx="4572001" cy="3429001"/>
          </a:xfrm>
          <a:prstGeom prst="rect">
            <a:avLst/>
          </a:prstGeom>
        </p:spPr>
      </p:pic>
      <p:pic>
        <p:nvPicPr>
          <p:cNvPr id="6" name="Obraz 5" descr="DSC017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Kobiety i wojna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4279400" cy="4905396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endParaRPr lang="pl-PL" sz="3400" dirty="0" smtClean="0"/>
          </a:p>
          <a:p>
            <a:pPr algn="just">
              <a:buNone/>
            </a:pPr>
            <a:r>
              <a:rPr lang="pl-PL" sz="4200" dirty="0" smtClean="0"/>
              <a:t>Nowele Sylwii </a:t>
            </a:r>
            <a:r>
              <a:rPr lang="pl-PL" sz="4200" dirty="0" err="1" smtClean="0"/>
              <a:t>Chutnik</a:t>
            </a:r>
            <a:r>
              <a:rPr lang="pl-PL" sz="4200" dirty="0" smtClean="0"/>
              <a:t> </a:t>
            </a:r>
          </a:p>
          <a:p>
            <a:pPr algn="just">
              <a:buNone/>
            </a:pPr>
            <a:r>
              <a:rPr lang="pl-PL" sz="4200" dirty="0" smtClean="0"/>
              <a:t>  to  opowieści o tragicznych losach cywili usuniętych </a:t>
            </a:r>
          </a:p>
          <a:p>
            <a:pPr algn="just">
              <a:buNone/>
            </a:pPr>
            <a:r>
              <a:rPr lang="pl-PL" sz="4200" dirty="0" smtClean="0"/>
              <a:t>z Warszawy po powstaniu, </a:t>
            </a:r>
          </a:p>
          <a:p>
            <a:pPr algn="just">
              <a:buNone/>
            </a:pPr>
            <a:r>
              <a:rPr lang="pl-PL" sz="4200" dirty="0" smtClean="0"/>
              <a:t>to także obrazy zagłady miasta.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786446" y="1524000"/>
            <a:ext cx="3147242" cy="466344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pl-PL" sz="4200" dirty="0" smtClean="0"/>
              <a:t>Autorka pokazuje, że cierpienie cywilów jest tak samo ważne i wzruszające jak cierpienie walczących żołnierzy, a nieraz może najważniejsze.</a:t>
            </a:r>
          </a:p>
          <a:p>
            <a:pPr>
              <a:buNone/>
            </a:pPr>
            <a:endParaRPr lang="pl-PL" sz="4200" dirty="0" smtClean="0"/>
          </a:p>
          <a:p>
            <a:endParaRPr lang="pl-PL" sz="4200" dirty="0" smtClean="0"/>
          </a:p>
          <a:p>
            <a:pPr>
              <a:buNone/>
            </a:pPr>
            <a:r>
              <a:rPr lang="pl-PL" sz="4200" dirty="0" smtClean="0"/>
              <a:t>Jej opowieści wzruszają niezwykłym przywiązaniem autorki i jej bohaterek   do niezwykłego miasta z tragiczna historią, jakim jest Warszawa..</a:t>
            </a:r>
          </a:p>
          <a:p>
            <a:endParaRPr lang="pl-PL" sz="4200" dirty="0" smtClean="0"/>
          </a:p>
          <a:p>
            <a:endParaRPr lang="pl-PL" sz="4200" dirty="0" smtClean="0"/>
          </a:p>
          <a:p>
            <a:endParaRPr lang="pl-PL" dirty="0"/>
          </a:p>
        </p:txBody>
      </p:sp>
      <p:pic>
        <p:nvPicPr>
          <p:cNvPr id="1029" name="Picture 5" descr="C:\Users\Bożena Gąsiorowska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714752"/>
            <a:ext cx="15621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Całe spotkanie przepełniała miła atmosfera</a:t>
            </a:r>
            <a:endParaRPr lang="pl-PL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12776"/>
            <a:ext cx="397567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412776"/>
            <a:ext cx="3312368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dirty="0" smtClean="0"/>
              <a:t>W wydarzeniu brało udział wielu uczniów oraz przedstawiciele prasy i lokalnej telewizji</a:t>
            </a:r>
            <a:endParaRPr lang="pl-PL" sz="4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9448"/>
            <a:ext cx="810039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5410" y="0"/>
            <a:ext cx="5028590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6469" y="3643314"/>
            <a:ext cx="5067532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3571876"/>
            <a:ext cx="3399380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DSC017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099" y="0"/>
            <a:ext cx="4857751" cy="364331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498080" cy="6500858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Po spotkaniu pisarka dała swoim czytelnikom autografy.</a:t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/>
          </a:p>
        </p:txBody>
      </p:sp>
      <p:pic>
        <p:nvPicPr>
          <p:cNvPr id="7169" name="Picture 1" descr="C:\Users\Bożena Gąsiorowska\Desktop\inde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8525" y="4286256"/>
            <a:ext cx="2266950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8143900" cy="6215106"/>
          </a:xfrm>
        </p:spPr>
        <p:txBody>
          <a:bodyPr>
            <a:noAutofit/>
          </a:bodyPr>
          <a:lstStyle/>
          <a:p>
            <a:pPr algn="ctr"/>
            <a:r>
              <a:rPr lang="pl-PL" sz="3000" dirty="0" smtClean="0"/>
              <a:t>Spotkanie autorskie w naszej szkole</a:t>
            </a:r>
            <a:br>
              <a:rPr lang="pl-PL" sz="3000" dirty="0" smtClean="0"/>
            </a:br>
            <a:r>
              <a:rPr lang="pl-PL" sz="3000" dirty="0" smtClean="0"/>
              <a:t>odbyło się w ramach realizacji projektu COMENIUS </a:t>
            </a:r>
            <a:br>
              <a:rPr lang="pl-PL" sz="3000" dirty="0" smtClean="0"/>
            </a:br>
            <a:r>
              <a:rPr lang="pl-PL" sz="3000" dirty="0" smtClean="0"/>
              <a:t>„Fabryka szkolnych inicjatyw-równe obywatelstwo”. </a:t>
            </a:r>
            <a:br>
              <a:rPr lang="pl-PL" sz="3000" dirty="0" smtClean="0"/>
            </a:br>
            <a:r>
              <a:rPr lang="pl-PL" sz="3000" dirty="0" smtClean="0"/>
              <a:t/>
            </a:r>
            <a:br>
              <a:rPr lang="pl-PL" sz="3000" dirty="0" smtClean="0"/>
            </a:br>
            <a:r>
              <a:rPr lang="pl-PL" sz="3000" dirty="0" smtClean="0"/>
              <a:t>Konkretnie wiąże się z naszym udziałem </a:t>
            </a:r>
            <a:br>
              <a:rPr lang="pl-PL" sz="3000" dirty="0" smtClean="0"/>
            </a:br>
            <a:r>
              <a:rPr lang="pl-PL" sz="3000" dirty="0" smtClean="0"/>
              <a:t>w Międzynarodowym projekcie</a:t>
            </a:r>
            <a:br>
              <a:rPr lang="pl-PL" sz="3000" dirty="0" smtClean="0"/>
            </a:br>
            <a:r>
              <a:rPr lang="pl-PL" sz="3000" i="1" dirty="0" smtClean="0"/>
              <a:t>16 Dni przeciwdziałania przemocy ze względu na płeć.</a:t>
            </a:r>
            <a:br>
              <a:rPr lang="pl-PL" sz="3000" i="1" dirty="0" smtClean="0"/>
            </a:br>
            <a:r>
              <a:rPr lang="pl-PL" sz="3000" dirty="0" smtClean="0"/>
              <a:t>Akcja miała hasło przewodnie: </a:t>
            </a:r>
            <a:br>
              <a:rPr lang="pl-PL" sz="3000" dirty="0" smtClean="0"/>
            </a:br>
            <a:r>
              <a:rPr lang="pl-PL" sz="3000" dirty="0" smtClean="0"/>
              <a:t>„Kobiety i wojna”</a:t>
            </a:r>
            <a:endParaRPr lang="pl-PL" sz="3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79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85918" y="1428736"/>
            <a:ext cx="6477000" cy="1828800"/>
          </a:xfrm>
        </p:spPr>
        <p:txBody>
          <a:bodyPr/>
          <a:lstStyle/>
          <a:p>
            <a:r>
              <a:rPr lang="pl-PL" dirty="0" smtClean="0"/>
              <a:t>Dziękujemy za uwagę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 smtClean="0"/>
              <a:t>Aleksandra Skrzypczyńska, Aneta </a:t>
            </a:r>
            <a:r>
              <a:rPr lang="pl-PL" dirty="0" err="1" smtClean="0"/>
              <a:t>Nicowska</a:t>
            </a:r>
            <a:endParaRPr lang="pl-PL" dirty="0" smtClean="0"/>
          </a:p>
          <a:p>
            <a:r>
              <a:rPr lang="pl-PL" dirty="0" smtClean="0"/>
              <a:t>uczennice LO im. S. Żeromskiego w Żyrardowie</a:t>
            </a:r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800" dirty="0" smtClean="0">
                <a:solidFill>
                  <a:schemeClr val="bg2">
                    <a:lumMod val="25000"/>
                  </a:schemeClr>
                </a:solidFill>
              </a:rPr>
              <a:t>Sylwia Chutnik</a:t>
            </a:r>
            <a:endParaRPr lang="pl-PL" sz="4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sz="half" idx="1"/>
          </p:nvPr>
        </p:nvSpPr>
        <p:spPr>
          <a:xfrm>
            <a:off x="5000628" y="1571612"/>
            <a:ext cx="3657600" cy="500809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 err="1" smtClean="0"/>
              <a:t>Kulturoznawczyni</a:t>
            </a:r>
            <a:r>
              <a:rPr lang="pl-PL" dirty="0" smtClean="0"/>
              <a:t>,</a:t>
            </a:r>
          </a:p>
          <a:p>
            <a:pPr algn="ctr">
              <a:buNone/>
            </a:pPr>
            <a:r>
              <a:rPr lang="pl-PL" dirty="0" smtClean="0"/>
              <a:t>działaczka społeczna, pisarka, dziennikarka,</a:t>
            </a:r>
          </a:p>
          <a:p>
            <a:pPr algn="ctr">
              <a:buNone/>
            </a:pPr>
            <a:r>
              <a:rPr lang="pl-PL" dirty="0" smtClean="0"/>
              <a:t>laureatka kilku ważnych nagród,</a:t>
            </a:r>
          </a:p>
          <a:p>
            <a:pPr algn="ctr">
              <a:buNone/>
            </a:pPr>
            <a:r>
              <a:rPr lang="pl-PL" dirty="0" smtClean="0"/>
              <a:t>absolwentka </a:t>
            </a:r>
            <a:r>
              <a:rPr lang="pl-PL" i="1" dirty="0" smtClean="0"/>
              <a:t>gender studies.</a:t>
            </a:r>
            <a:endParaRPr lang="pl-PL" i="1" dirty="0"/>
          </a:p>
        </p:txBody>
      </p:sp>
      <p:pic>
        <p:nvPicPr>
          <p:cNvPr id="13314" name="Picture 2" descr="http://t1.gstatic.com/images?q=tbn:ANd9GcQG255iDNCFELGYI2cybtf6FJyTcTQcairo8gU5X6Yn-ryqzk6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66014"/>
            <a:ext cx="3456384" cy="4963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czasdzieci.pl/pliki/firmy/f_f_198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76563">
            <a:off x="1574863" y="2557521"/>
            <a:ext cx="3624255" cy="395198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654482"/>
          </a:xfrm>
        </p:spPr>
        <p:txBody>
          <a:bodyPr>
            <a:normAutofit/>
          </a:bodyPr>
          <a:lstStyle/>
          <a:p>
            <a:pPr algn="ctr"/>
            <a:r>
              <a:rPr lang="pl-PL" sz="3200" dirty="0" smtClean="0">
                <a:solidFill>
                  <a:schemeClr val="bg2">
                    <a:lumMod val="25000"/>
                  </a:schemeClr>
                </a:solidFill>
              </a:rPr>
              <a:t>Jest założycielką </a:t>
            </a:r>
            <a:r>
              <a:rPr lang="pl-PL" sz="3200" i="1" dirty="0" smtClean="0">
                <a:solidFill>
                  <a:schemeClr val="bg2">
                    <a:lumMod val="25000"/>
                  </a:schemeClr>
                </a:solidFill>
              </a:rPr>
              <a:t>Fundacji MaMa, </a:t>
            </a:r>
            <a:r>
              <a:rPr lang="pl-PL" sz="3200" dirty="0" smtClean="0">
                <a:solidFill>
                  <a:schemeClr val="bg2">
                    <a:lumMod val="25000"/>
                  </a:schemeClr>
                </a:solidFill>
              </a:rPr>
              <a:t>zajmującą się prawami matek.</a:t>
            </a:r>
            <a:br>
              <a:rPr lang="pl-PL" sz="32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pl-PL" sz="3200" dirty="0" err="1" smtClean="0">
                <a:solidFill>
                  <a:schemeClr val="bg2">
                    <a:lumMod val="25000"/>
                  </a:schemeClr>
                </a:solidFill>
              </a:rPr>
              <a:t>www.fundacjamama.pl</a:t>
            </a:r>
            <a:endParaRPr lang="pl-PL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5364" name="Picture 4" descr="http://www.srodmiescie.warszawa.pl/cms/files/37c6002de5e4822faa4cfe03edd9995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35817">
            <a:off x="5309723" y="2574793"/>
            <a:ext cx="3277786" cy="3318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7416824" cy="635798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dirty="0" smtClean="0"/>
              <a:t>Sylwia </a:t>
            </a:r>
            <a:r>
              <a:rPr lang="pl-PL" sz="3600" dirty="0" err="1" smtClean="0"/>
              <a:t>Chutnik</a:t>
            </a: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dirty="0" smtClean="0"/>
              <a:t>jest dobrze znaną w środowisku społecznie zaangażowanych pisarzy autorką</a:t>
            </a:r>
            <a:r>
              <a:rPr lang="pl-PL" sz="6700" dirty="0" smtClean="0"/>
              <a:t>:</a:t>
            </a:r>
            <a:br>
              <a:rPr lang="pl-PL" sz="6700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sz="3200" dirty="0" smtClean="0"/>
              <a:t>„</a:t>
            </a:r>
            <a:r>
              <a:rPr lang="pl-PL" sz="3200" i="1" dirty="0" smtClean="0"/>
              <a:t>Kieszonkowy atlas kobiet</a:t>
            </a:r>
            <a:r>
              <a:rPr lang="pl-PL" sz="3200" dirty="0" smtClean="0"/>
              <a:t>” (Kraków 2008)</a:t>
            </a:r>
            <a:br>
              <a:rPr lang="pl-PL" sz="3200" dirty="0" smtClean="0"/>
            </a:br>
            <a:r>
              <a:rPr lang="pl-PL" sz="3200" dirty="0" smtClean="0"/>
              <a:t>„</a:t>
            </a:r>
            <a:r>
              <a:rPr lang="pl-PL" sz="3200" i="1" dirty="0" smtClean="0"/>
              <a:t>Dzidzia”</a:t>
            </a:r>
            <a:r>
              <a:rPr lang="pl-PL" sz="3200" dirty="0" smtClean="0"/>
              <a:t> (Warszawa 2009)</a:t>
            </a:r>
            <a:br>
              <a:rPr lang="pl-PL" sz="3200" dirty="0" smtClean="0"/>
            </a:br>
            <a:r>
              <a:rPr lang="pl-PL" sz="3200" dirty="0" smtClean="0"/>
              <a:t>„</a:t>
            </a:r>
            <a:r>
              <a:rPr lang="pl-PL" sz="3200" i="1" dirty="0" smtClean="0"/>
              <a:t>Warszawa kobiet</a:t>
            </a:r>
            <a:r>
              <a:rPr lang="pl-PL" sz="3200" dirty="0" smtClean="0"/>
              <a:t>” (Warszawa 2011)</a:t>
            </a:r>
            <a:br>
              <a:rPr lang="pl-PL" sz="3200" dirty="0" smtClean="0"/>
            </a:br>
            <a:r>
              <a:rPr lang="pl-PL" sz="3200" dirty="0" smtClean="0"/>
              <a:t>„</a:t>
            </a:r>
            <a:r>
              <a:rPr lang="pl-PL" sz="3200" i="1" dirty="0" smtClean="0"/>
              <a:t>Mama ma zawsze rację</a:t>
            </a:r>
            <a:r>
              <a:rPr lang="pl-PL" sz="3200" dirty="0" smtClean="0"/>
              <a:t>” (Warszawa 2012)</a:t>
            </a:r>
            <a:br>
              <a:rPr lang="pl-PL" sz="3200" dirty="0" smtClean="0"/>
            </a:br>
            <a:r>
              <a:rPr lang="pl-PL" sz="3200" dirty="0" smtClean="0"/>
              <a:t>„</a:t>
            </a:r>
            <a:r>
              <a:rPr lang="pl-PL" sz="3200" i="1" dirty="0" smtClean="0"/>
              <a:t>Cwaniary</a:t>
            </a:r>
            <a:r>
              <a:rPr lang="pl-PL" sz="3200" dirty="0" smtClean="0"/>
              <a:t>” (Warszawa 2012)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img196-cop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500430" cy="4751714"/>
          </a:xfrm>
          <a:prstGeom prst="rect">
            <a:avLst/>
          </a:prstGeom>
        </p:spPr>
      </p:pic>
      <p:pic>
        <p:nvPicPr>
          <p:cNvPr id="9" name="Obraz 8" descr="kobiety_warszaw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2285992"/>
            <a:ext cx="3909067" cy="4572008"/>
          </a:xfrm>
          <a:prstGeom prst="rect">
            <a:avLst/>
          </a:prstGeom>
        </p:spPr>
      </p:pic>
      <p:pic>
        <p:nvPicPr>
          <p:cNvPr id="5" name="Picture 6" descr="http://static.polityka.pl/_resource/res/path/69/0a/690a1341-2413-4f07-8d11-001afdfea38a_260x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85728"/>
            <a:ext cx="2476500" cy="3933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 smtClean="0"/>
              <a:t>Mama ma zawsze rację</a:t>
            </a:r>
            <a:endParaRPr lang="pl-PL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pl-PL" i="1" dirty="0" smtClean="0"/>
              <a:t>„ Autorka, w nieco krzywym zwierciadle i z cała masą ironii, opisuje klasyczny podział domowych ról. Matka Polka – sprzątająca, ojciec – kanapowy łowca oraz „ono”, oczko w głowie domowników”</a:t>
            </a:r>
            <a:endParaRPr lang="pl-PL" i="1" dirty="0"/>
          </a:p>
        </p:txBody>
      </p:sp>
      <p:pic>
        <p:nvPicPr>
          <p:cNvPr id="1025" name="Picture 1" descr="C:\Users\Bożena Gąsiorowska\Desktop\indek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285992"/>
            <a:ext cx="3429024" cy="24939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Ostatnia powieść 2012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/>
              <a:t>O tej książce autorki mówi się </a:t>
            </a:r>
          </a:p>
          <a:p>
            <a:pPr>
              <a:buNone/>
            </a:pPr>
            <a:r>
              <a:rPr lang="pl-PL" sz="2400" dirty="0" smtClean="0"/>
              <a:t>„polski Tarantino” </a:t>
            </a:r>
          </a:p>
          <a:p>
            <a:pPr>
              <a:buNone/>
            </a:pPr>
            <a:r>
              <a:rPr lang="pl-PL" sz="2400" dirty="0" smtClean="0"/>
              <a:t>w realiach  Warszawy</a:t>
            </a:r>
            <a:endParaRPr lang="pl-PL" sz="2400" dirty="0"/>
          </a:p>
        </p:txBody>
      </p:sp>
      <p:pic>
        <p:nvPicPr>
          <p:cNvPr id="5" name="Picture 6" descr="http://static.polityka.pl/_resource/res/path/69/0a/690a1341-2413-4f07-8d11-001afdfea38a_260x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5650" y="1889125"/>
            <a:ext cx="2476500" cy="3933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Warszawa bohaterem literackim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Warszawa przedmieść, tzw. stara Warszawa i nie tylko jest bohaterem wszystkich jej utworów. Autorka kocha Warszawę jest przewodniczką po naszej stolicy.</a:t>
            </a:r>
            <a:endParaRPr lang="pl-PL" dirty="0"/>
          </a:p>
        </p:txBody>
      </p:sp>
      <p:sp>
        <p:nvSpPr>
          <p:cNvPr id="2050" name="AutoShape 2" descr="data:image/jpeg;base64,/9j/4AAQSkZJRgABAQAAAQABAAD/2wCEAAkGBhQQEBUUExQWFRUUFxkYGBUYGBgZFxgYGBYYGBoXGBoYHCYfHBwkGRgbHzAgIycqLC0sGB4xNTAqNSYrLCkBCQoKDgwOGg8PGiwkHyQsLik1LCwsLywsLCwsKiwsLCwsLCwsLCwsLCwsLCwsLCwsLCwsLCwsLCwsLCwsLCwsLP/AABEIAQsAvQMBIgACEQEDEQH/xAAcAAABBQEBAQAAAAAAAAAAAAAAAwQFBgcBAgj/xAA+EAACAQIEAwYEBAQFBQADAAABAhEAAwQSITEFQVEGEyJhcYEHMkKRFKGxwSNSYsIVgpLR8DNyouHxJENT/8QAGwEAAQUBAQAAAAAAAAAAAAAABAACAwUGAQf/xAA1EQABAwIDBQUIAgIDAAAAAAABAAIDBBESITEFE0FRgRQzcZGxBiIyQmGhwfAj0RXhFiRD/9oADAMBAAIRAxEAPwDRqKKK8YV8iiiikkiiiikkiig1ya7a6S7RXJoBpWSXaKKK4kio3tFxF8Ph2uIpcrEgAsQuYBmganKNYqSptxA3co7oKWzCQxIBWfFqAYMbaVNT23jb8+OS47RNuCY7v0NxbyXrbHwOoggRqHH8wPp6UivE3/HnD6ZBYFwaeLN3mXedo8qieIdmXHf3rTdzcd7bqischKjKwuZYBzz7QDNe8d2UuNdcpcKD8KLSvnbvBcD5wxO5E7686t9zTlxcXixHLTTlkemuagxOtZWTFYnu1Bys0kCEGY6mJPkNyaWNVYdn8ULet8vd7622bO6DulbMVjaTJXQagLPOl8Bw3FrihduOpQ96HVWOUgsDaIQjcAQZPM0M6liwktkFxfqnY3X0S1jiN3EXMQtpltiwwthmXNnuZQxzCRCiQNNdfaluFcSuXMTibTxFk2ssCD40kz11GleMJwu5Yu3zbgpiGFzUwUfKFbTmDAOnn61Gt2avjGG8jgKblot42Ba2lpkYMAIJJIPtvRAbA/E24Awi3O+V/wAppLgrTcuBQWYgACSTsB5mvQaqM3ZDFPYu2rtxXzWQik3HYZxeZ85BGkqQOe1P/wDAcT+LF0P/AAhcQ933r/J3JRliI1cz7dajNFAL/wAouP8AVl3eO5J4eOucXhrYUql63eZldMrg2iAOegM8+UVaMBz9v3rPMR2Uxjph/wCKouWbd9Gcu5Ld44Kwwhh4RlmZHnV/4QpCwRBAXSS0b8zqfU0UI4mzR7twOoNutj5KNxOE3+iSooorOotFFFFJJFFFFJJNuIXGW2xUSfLeJEkegk0xxdpSF7tiHY6PmbQDUsQTB0GxqVuTBiJ5TtTZMMWkvEkZYEwAdwDv7+Qo2nkDBc8D5roNlGpi3vC14spZiTl08Nv5iT0JgR51IDitqCc4gRJ9dvvTW7whvFkYAZVVQZkAGWk/1bTXV4W2YlskFlMAaQg8K/6taLf2eQa2H0UhwFOrPFLbnKrgnXTX6d/tSmHxiXCQrTH6dajzwhwIDL8sSZ1ZmzOT67U6wODKM7Nl8UABRACqNB9yagkjpw0lrv3yTCG2yK94jilu2YZwCIMc9TA/Oj/EreXNmESV57jcbUjd4aWcsSNWB9lHhX/VrTf/AAq4BoyTkIkgmGJJZh6z+VdbFTkC7s/36LtmHind7CpdNu4WaElgAxCNPNhs0biaUXiKEE5tFMGQRqdhqK7+HK28qQCFgaaDSKZLwxxljIAJJU5iCxGjEnc+vWmtEbx7ztNPBMDW3KcvxW0ACXABmN/p3+1dHErcE5tAQNjudRpEnTpTH/B3ygSp8MHcSS4Zo9dqXu8NZs0kEOBO/hI+Ur6D86kMdOPm/b/0nlreacrjkLBZ1IkaGNp3iNq92cWrkhTOWJ357HXcedML3DGbvJKywKq3ikAjaNh5kb08wlgqDmjMdyPy3qKRkQbdpzTSABkuNxG2GKlxK7jppOtdGPTLmzaAxsSZ6REz7U0bhZmQVlrhdwZhhEKPbTy0rxawD2iHLJ9efQx4iDKjrAiKkEUBGTs07C3gU7HEFLGCMoAnfNLbDLE6jWpPhV4OuZTIIBB+9V18I+ZH1DO7ZgZ0DLCyRsQqx6k1YuF2wogaAAD9aJgjjZMzCefoVDOAGZJGiiiqNPRRRRSSRRRQTSSSOLxIt22c7IpY+gE1Scb8YMHaRT43ciSiD5fIs0Cor4ydpSot4S2xBc57mXfKPlUx11MeQrJr+MIu5lgMsAGAdhEiR5Vs9lbDjmhEs988wNMkHNUYbhq3jgvxTwWJHiY2Gict0QD/ANrDQ/lUXa+LiLdYXLc2ixCPbObT+odedMuF/BFsVYt3b2MfNcUPATMBmExLNUD2p+D2LwCm9ZcX7aDMSoK3Fjnl1kehqybsOhDiM8+Z08FGKh4GYWxcI43axVvPZcMv5j1FPprHvgtjrr4m8DLIUlj0adPvrWrX+JohKmZEbDrtWR2hs4wVJhjz4ooTtLcRyTuaJpgOLAjRX5cgNSYA1PUUph8dnMZHGhMkQNKDNHK0XISE7DoU7miaYrjnM/w2H/2I9Y1oOMucrR/1DrTuxyXtl5hc7Q36+SfUTTVbtwqxyAMPlE6EetJG5fmAqc9ST5R71xtKSSMQy+qRmA4HyT+aJpkEvRug35eQjcdZrycPeJ/6ij28h+9IUzb5yN/eiRlPBpT+aKYfhLvO7/4+Ve0wbgibh0InTeBGvrpSMEY/9B90t48/Kft/aeinOB+r2/emoFOsD9Xt+9OoD/O3r6J03wFNqKKKBUqKKKKSSK4xrtJYm1nRlkjMpEjcSIkem9PYAXC64dF86viGv3sVibiF4YliSAVzPlAAPPWAPKrL8Hux2Hxj3LuJAcWyAlokQx3LEbkDTTbXnTWz2cxOBuYqw6q+dbZViQQzPdyW2GYHXMSY30NTfwq4MExV8BSz21CF9IUn5lH2/KvXA5piBYcrZKqF3ODXK38W7Z4jD3LyLaP8H5A1uLVxQAcq3AfCcu0/arZwzjCX8NZvPFsX1UhXYbuPlk7nyqC4j2zwuDW13zBrd4sneLDqsDZonQzz6V47W8AOIbD3bXd3LaRFpgpTKd2Q8my7bioXEAXdknEFpIabpfgHCbWDs5URbQJYtHM5iJJPlFSCXknQiSY9SB+eld7oFcp1ERBrwmEQEEKJHP2j9q85lkbK98j73JKMzyAsvTYhebDQxuNxXPxaTGYa+Y/5tQ2FUnUbzPuIP5V5/wAPt/yD7VE3cfNiSO84WXtsSoAJYQdj1rz+MSYzLy59dq6cGhAGUQNhGgryOG2/5F+1JvZ7e9i+yR3t8rL2cWn8w+/WhsQoMEgERz6mBXleH2wZCgR0HSvVzBoxllB9fKm/9e/zW6Lv8tuF+q4uOQ/UPv5x+tekxasYBBI5Un/h1vkoHp6z+tKW8IqmQAD1rruzWOHF9khveNvuuHGoJ8Q019pj9aGxqAwWHPn03rz/AIdb/kGu+nXU0Hh1v+Qc/wA96Q7LxxfZc/m+i6cag+oc/wAon9R96fcMvq2bKQdtvemB4fb/AJR/z/4PtT7heHVM2UBZiY570ZRdn3ww4r58uSZJvMOdrJKiiiqZFooooNJJFeHcASTFMsfxQW1ZhqFEkwSB9tSfIUzfHnD2LmMvxktqWW3EuembkpJ0jWOZq7otjTVFnuFm80JJUtBwtzKzz4v8YNm/aVNHZkvHyW3paB/zZ29xS3wk7W20x120xgYsi4pOwukSUJ85IHpWa9pO0F3HYh790yznYbKBso8gKQ4Rhhduqpui1J0dsxAPL5QT+VeiRQNjiEY4CyALyXYluHaD4cW2LocMzq7Frd6xlW7bJ+m6pgOk/VuBVo4JwW5hrWS4UIlci2wQiBbaqQJ6sC3vUNwLtUmBw+THY1LrqSoYqUbTTKc3iYg84Fel+NHD86qWcBvryyo/7oMj7ULWQSTwmK9r8VMyVgddTt7hys+YzOnONq8nhSH+YRtBIp9icdYyLc71AriVOYQw6iN6TtXgwlTIOxrC1cVXREBxOHQHgiWtiedBdNzw8ZMmZt5mdeu9ds4Qq052bfQmd6dAURVb2qSxBOqm3Lb3TA4O4Qf4p1nlp5DrtRbw94AjvBzA08gATpUhFcqTtjyLEDyH9JnZ23uL+aZG3ek+JY6R5enWlsOH1zxyiPTWfel4oqN9RjFsI8rJ7YsJuCV0UUUUMpUUUUUkkU5wP1e3702pzgfq9v3o7Z/ft6+iim+AptRRRQKlRNR3EcUdbaTmZT4hACmPCCSeZ8jtUgaoeKvFMe913KoxBJGwW0shXB3BzHVa0Xs/RsqKm7xcNF0DXSFkdhqVKXeIC2udWUrkVvCVYi2pi4VGkgHc+sdKd3ltYyybbDNbvKT4ZKsk6GYEHypPOSihwFAQvcZFDW8pmUE+ISIbQcjUFhLvdYi9aMMuVbwGU5roQDQD5QcxUyvmdK9QsALWyWYAJzGqz3tn8NbuDbPaDXbTGBAJdegYD9RVe4FYuJiFcW83curMr+FZDCFY8pIiK+juF4zOAZkqdTAGoOq6HcbGvParsx3sYjDkJetEuRAy3gNe7udecHkTQstmOA4FWFO90jTfULI8f20vW7PdXcIpc3WLs4DguxLMNRo2ZhpyAprwp+G40xiFOHusQAbfhtnU6xqAdpJ0rSOK4axxHD2n8BUOjgE5WzFgCpbrEgjckVkPEOCd7xM2gZW5eKyNTGaDou0a1IRayZG4PvwK1Tsdwf8AAd7bBF1RrbOUC45jMURiYaPLTXWrlgb2adOnTp5H29QahLGGCKFBIVPAX1m02VVHcysQZ1P/ALqW4X9U6GdRyBk6DQevvVJ7RgdhPiE6gcXVAPipGiigmvLlpkTTbGY5LQzOwUeZpHjPFVw1o3G5aAdTyFZdxLib4hyzmeg5DyArQ7H2K+vONxswcefgj6OhdUm5yCvF/t9YUwqu3mAAPzr1hu3thjDB08yJH5VR+H4i0ocXEzyIUzGU66/pXnFslxlFpCNII3JMnXTyrX/8ZosOHO/O6tf8ZDfBhd43yWtYXFpcXMjBgeYM0tNZHwnjNzDPmQ6fUvIjoRWo8M4gt+0txNmH2PMGsbtfYz6AhwN2Hj+CqqsonUx5g8U7oooqhQCKc4H6vb96bU5wP1e370ds/v29fRRTfAU2ooooFSrjVn/b653LK8kEOIYaGGYEgE+S/Lzj1rQDWdfF3BEYc3Qeag/Zh7iSNOU+dar2YmDKhzD8w9M1X17LtB5H1UpwzFi+qkFc195JBazc7u3t1LFSI8waVx9liReQZbounu2ZA0IFIYTb3VlBgsd4qldge1Qa0UZyGt2wiKVzgljGYAeIxoD5Ve1CoWCZB3FvIAj5Id9cuVvAORBM716O03CzsjcLlG8BviMQtt3AKm7aVtD3dwl8+0znzLM7AVn+I+J3EbbXLJvSpLLLKsxtowE7VqOH4SEusyrvaKOT8zEZSkDaBLbc6yrtBwpbDNcuWzcW6+hViuQk7EQfvUUjbgXXIpwya3MKwfDHii2sNig7TkHehWMjwgyR/mjau9hODi4fxbrmJUqltVALqxy3GObU6t83kap/CE726MNaaFuuFd5IPdgyQR9vWthwhFu0CgZbaAOIUM91MkMqpumsaCux59FNIcN/qnMEEg+IoMpKq4HdOTlCQYLiBJ5a1J8MG/OIE8jA358qilTIVQAKV/6WkKUO9nU/N4dTGgqW4UkJtEnbpA2HkKz3tQ+1GBzKI2aLzX+ifUGigivMwtKs+7f40teW3yRZ92/9VGjB2Ft2zcLAuubT1ca9Bov51M8cwefH3FbL47JgtsDlgHXzqIs8CdguZ1gZgAW2ADH21B0/3r2DZDWsoow3ldaSF7Gwsbiw2F8uNwV4unC5NA8gHqJJKxOmwGb8qVtXMLbuqyFzldTr0ETy15/lXbnBh3CjNbDKzMzTuMtsgCNTqT9jTb/BSzsoKrlW2dSSPGFgzHU61aKUGJwN3u4/ui8YxbOQlA2Ykan5dRLR6HT3qxfDzGnNctHaMw9dj+1QicCuMqg3EAgkAttqunTXMPselTHYzCZMW0bC2DvPzBTVPtxrX0EmLgLqOpdGadzA6/FXsUUUV5Gs0inOB+r2/em1OcD9Xt+9HbP79vX0UU3wFNqKKKBUqKqHxRwjPw65lI8PiI6qupHlp+lW+ontPbVsNcViArKwJOwBU6nyqw2Y8sq4yOagqLbsr5mwuNezcD22KspkEVrvYXtiMYi2btwm7nLsGthlKKJidl5EHfSspx2EA+QMwWQXI8JI6eQ1FPOBcSGEuy3e23AIzIQGE9VYR/wV6002Ko5GB7VveBxKkqwKHvM9wlSVJXQBsranYA7ais27T2Mty5bdiqXWZE1lQQSwJHIlvyq6cF4/bxdsNbus8lLXitA7DO8/9w0JOgIFVvt52bvXVN2wruGAJTLlZZLkkA+uo3AjrUz8xkqzdneC6q/w2UrevOqI7208JYwFk/NHPUAeU1q+CuZznVu8uoM2cqYFm4ZKWyujHwwPaawDA418PdDpoyn5Tz1+VhzHlWr9ie0IxKMhmy1hgUtCdM6sJC/UA3I7SKZG7gjZ2X95XDDYcNKW4Kc7baNakAkTvPiJOvlVgs28oA6UhhLAAB3aACTE+f506FeZ7e2g+pqDHo1uVvyrmgpxGzFxKK4a7RWeVgqp264OblsXVEm3uOqn/aqAqkmBqT0raHWaqHGuxRz95hjlMzk213lTyrcbA23HEzs85sOB/BV3s+ubG3dSdD/aqmL4WyZYVjKBm02Jzaaen605xC32LzZI7xVEBToEKxH2H3r1ireMTRlcei6bEaQOjEe5pbCvjrhGUXPUqABPqK2naoQ3FjbbxCPxOwgksP1uoCtI7F8INmzmYQ9yD5heQ/emfAOxItsLl+GYahRsD59atoFYf2g20ydvZ4DccT+FXbQrmyjdx6cSu0UUVi1TIpzgfq9v3ptTnA/V7fvR2z+/b19FFN8BTaiiigVKioTtLhfxFprAMF1YTyEjSfKpbF4gW0Z20VFLH0USfyFUPjPaz8NgxiG/6lwAoP6nGaPQCrzYtKZJ2vOgIQNbIQzCNSqb2tMKii0yPYaLiAAqAyiHXLo4MTJE6awBVL43dNy893KVFxiQDv61Lcd7S4nFIrFQiBpzWwdXiPE3WOXnUbwm0cVfS3cdiGaJnaTqdfKa9NdqqtgIGac9m+0Zwb5lLzlYQGhSWEAn039YrXOBcYTEYfOMhi3aXNcvHdW2foQeY+YxWO9peDrhLxthw8ayuwB+Uesan1ppwzitzDuGtmDpIOoMGYIrrXYUx8YkFwtq452Vs3rjXLYtC+twgEKxBbLnC3NxJ18XmKzPEcexWG4gL1xMtxIBSCAydPORsa0Dst28XFiGNzve9Q5FyrA0B1+pJ1POp/G8NtXgUdbervbnMzsM0sokfKTJJB2FSlodmEH3R94XUtwLiS3rS3EJKXAGBJB3G0+WxqXmsw4Nh8RwrEZLYN3B3fEQ4YZG28OkqT56GpjH9tbi+FEAn5STIJ/lnrWO2xsJ9RLvYBmdRw8UfT7TjgGB5vxHNXfNRmrP8Zxy+6kC5DFTHIA+1M1V2Vc9xu8A+dGKkHmRrQMfspMR77wPumO9oYRo0/vFaZNdqr8E7UgZbOIeX2W6QBm8mjSfMe9WeqPaGzJqF1n6cCrmlrIqluJh6INArtFVl0YiKKKK4kiiiikkinOB+r2/em1OcD9Xt+9HbP79vX0UU3wFNqKRbFAedIPiydtKFETjwRAYSor4hXGHDMVk37oj2JAb/wAZrM7tpOMXMEltzlS23e2vqQJEsDscwECtL7ROThMRpP8ABuGOvhOn6VhuNxRtXs9gMjqEZHTTKFEEj1INbv2ditCbjQ6+IVTX+68N+i1G/wBm1GHNm2qC2SiqcpYzmIMqNAQD83qTVGbsquDum8zTaQsRMA6EgRBMg8quXCe3dwYa3+ItZblwaXF+U+dxd0YjXTQzyqh9teNAt3OUEATPmecen61rDa11Q45DJum6cT9P7VYx+KN24zn6iT/sPtTzh3Zu7fKhQBmkjMY0G59NaleyHDrel66AZcJbU7Ftyx8gKtacHWziDiFYszjKLZ2kkbHkKaBddqK0Q3Y0Z8ORPJVCx2UdQrd+i5pIjPPh3OgrR+BcUZLJzXg2bK4ZAqOxWJljoc3y+KNvOq7xzgdy7dRrbEKWCvyygfy/0zPvUliHs2LZS4qpbiBm+VucffWKeBbRAuri4N+YnhyVy/FI2c+GMyt4mZiUu6N4RtroNxpNMOJdnu5UukEnQWwDvyCbk+lV/srxS0LhuYYgldDIkAR8qzymat3D+1CG6XKKzKIUBgAm8kdCep6ATTnOOG9lxzoJX7uS7fFU+1eud3dYh1IYgC5bZQu2wG486ctfyKgeSWgaAmT18hWm4HjWGxoZUZLkDxIRr7hhtI38qyz4i8AxdrEKmHMWLkxGmXqpPkNqGjnJNiFPU7KaPeack04vgLl29ZZIi2ZzbwZ10mrfwTtSbb9zcVu7AkXNwvlPTyqEwuHyACWMCJJk+tJPi5fIFJEwxH0nkSOh606enjqIzHILgqqiqpIngx/L081qCuCJGoOx5GvQqicF4qcMzFizo0ErM5YG6DlPMVdcNiluIrIwKsAQRzBrzHauy30MltWnQrebPr2Vkd26jVLUVyaJqmViu0UUUkkU5wP1e3702pzgfq9v3o7Z/ft6+iim+AqEiuGu1w1MrJUT4m4a/c/Di0WCF8rkNA8ZGUFeYhWqu9oeHIj2nyF1WEKLpoNQTHKJ3qU7Yds//wAs2x4lw0qijd71wCT/AJRI96hOJ8eyqbVtmLsWLEfMAZ36GBGXzr0bZsYipWNOtr+eaxG0TLJVXboP0+Sl7t1QrsgknWJBLsBoixuoO8VmfErrPec3D4sxnoDOw8qnuMdo71tzbyIht6KQPEqkfST1HOqxuaOJumUcBjBJ4qxY3iWHWwiWg7OFIzHRQW+YxzNWzh+Aus1i4WGW0iQsamVhves/scLc3QkeKCSvMAAkz5wK1izfGTQaqo8OkwRpT2C6C2k4xNaG53v903splzJ3hDOzMsjVdOU7xXpeFK1pbd7+Ll+phrPXypyEkZlyl4jNuPTSgBgASRP1Rz8hUqonSE6Gx+91B2MLawJYWQ7Z2XMP5AOcka77UdoOL3MKwYKBb08SgSx18J5KKO0DZsRhUmBnkjrERPvUt31m6XtyHykF1OuvvTLIwvAwSPbiuM/OyOy3aq5cUOyNppbuaDKM0ll57aFToavfEsZbxFoZigWPE0gKCPqE6qRzU7gmJiqatsKAFEDy0A9qgeIdrrKPkOc65SuUjnBMnceVMfGDmUTS10jyWNZdnLl1Uw1osbiXUAHyhlYMHXcMCOR3pLA2Gtuywe7gFWJBjqhO5jcUo+EJ7vI2RUM5QNGHTyFKYq7lBY5sqgkgCZHp1qUCwVXJIHEtYMncOX+12xYuRcAdQ7T3bMICkjTN6f7Uy7E8eu4a/wDgb6NJbwncqx1Mjmh3kbeldwN7vAptsSgzSG+bll31gVZOzOBBe/deGebaqx1ITKRlHQSKq9qNYaZznC9hor/Ykzmz7kmxP7YqxBj1r0LzDnXiivNi0HgvQsISoxTV6GMPSkKKbum8lzAE5GMHSn3Db4bN7fvURFSHB/q/y/3UVRRN34Pj6IaoYBGVH0hjruW2zDcKY9Ypc1Gcexgt2WndvCPfrSp4zJK1g4lSVMgjic48AViuIKDGPdvTlW450gHw/L5ySI9qddlww7zEZQWuMQqnQZJzO07CNBUHx205xLhiGLOdV+UknYehMVfbmDS1hRYbRWBSdNyCcx8s2temsbYW5LF1T/cbxxenFVftZdtPluDvC11QwPhCwBlj2M00ThNlO5urcFxAR3o5rGu3QgRNTeD4QcRgntsniski28+KfmII6GagOC8HztLyEVSzgaeAbCf6iI9qcV2JzcBbf4cvEcFIfizaQ3jpdxDEj+lJEL5b6+Qq7G2gV2cr44B6awAs9P8Aeqzi+DFmtO7AW1VXZIJAOnhgbz96cHjF/uAow5ctJVzGUpuCY+rQaeVOabIKqZvQ3AePh+6KZwGEXD/wrY1YMwYmZaZj0g0jxHvbWHa47BnUhhlGgEiRtr60w7HYprli4XXM1t2P9RJE0/bjqIql1aLqsxkyBG66+Q2p3BAOY9sxAGIg5/Xw6J3grq3gt1YIIIB567j70q1pAcoyqzGSBEsRrr51CcI4oq3VRSO7aYIHhkkFVUDmJ1NPLuDs3MYGObvEXmIUjaZ5mTvXb5KGWIseb3Atcf7T+3gQt1rmZpYRE+H1A5Ujxfhdm6A14fJs2sj7U3xnGbFhycxLc0UyPWNhUFje2LkRb8I/mOrb/aml4CdDTVErg9tx9dFO3+NWVLXDmBQQAdM46qDv61Usb2gv3c0uQpMhdNB0kb00uXyxliSfvXjuydgSeX/BUJeSr2noY4je1yntrj122oCEKI3jUnmakuy3aS6MUjM5adI5favPZ/sJib95kcG2gCsWbowkZepjlVu4f8Kbdm9buC8zBSCylRr6EbfnVXVV1MwGN7tR4q1ioXXxsbY81d7F4OoYag60rSVjDqgAUQBStYJ1rnDotMy9hi1RRRRTU9FSHCN29v7qj6kOEbt7f3UZRd8Ovoh6nuyo81Q+22OuXMQliy2UjVmgHIu5PqdgPKr1ceBJ2FY1iu0iXr16SQXJKtpBCtGvOSF0/wDdW2wIMcxkPy/lV21XnAGN4qE7x72J8C5hZnu005GdfPck1cDda7hZCFiZVrYyiN9iemhmqzwzhZW0HzLmuFj3euciNIjYxJ9D51ZrjAWSuXuUKSxZvEoiNl56czW1asxVEGwbwKYca42bNkJkKXbgKnUGNAJ03kUjgcGq2+5a4PFBeJDNGgTMYCwNNJqH4ZYOJxH8LMRZWUFwzJG07QJM1L8Vu3WFwA/xAAsKJHhgtl6EsQK5dd3TQcAOep/C98HFy8z6BrYDILanwgbZyx0J0IB1py91sFhWCg+BxAJDABjsSOX2pHsfgGRXuXZXwwFk6gSS0A9Sa5j7+Gaw+QNczyJYtAIJiWJ2ETFd0CGfhfOYyLtFvNP34gDaS5ZRVNyGLMcoJ5qCNS3KontfgL7+OfCICoCMwzbyAPL8qiFxKi1aQP3gtuXEaEeRB5SJ96lON9of4gayQzFYJKbehO//AKpjn8E9lO+KQGMc9fsm+Lw34W2niiADlkiXiSVI5z7U2xvaC7f3OXrl5+p/YVF4i+ztLlmJ/wCf8Aryt8L1HvTc1YthBsX5lPYpSxhmdgqiSTAAEnXyFR9nEs7qltZZiABuSTyrc+x3Zz8HYAaDdbVzpoY+VegH+9V9dWspGYnZk6BHU9M6Y2GionB/hziLgVnAtrOubRsvXLH6xV/4D2RsYQSgzP8Aztv7dKm4rtZGq2pPUZE2HIK7hpI4swuBa7FFFViKRFFFFJdRRRRXEkVIcI3b2/uqPqQ4Ru3t/dRlF3w6+iHqe7KofxG422GwhCGGuyg9xE1jGBuAJeBgnu4HP/8AYpJ9at/xg4xnxaWQdLKCYP1vr+Sx96z8NFbPZMG6pm8zmqSrdjlKkuH46+PFbLHI2YkanUZdfKBFS/aTjIcKVlWZIInkRsddarWHuZTIJBG0dacXMZ3rLmCgjdgAM3m3KfOrTNBFgLg6ymcFxQYayq2z428Tld5OipPQbmuf46wQBp0EEAlcwkkAmJ5+8VGm6DImkhhhvJ+9cTRCzUjNPsPxm4gIUwhnwnxQDMwDtvRi+IXLiZGIy7wAAD56U1V1HSuNiVB3pWTt20G4GabAFTT25cETy/amV++DsIpE3TtNdUlrp3iL0bGmjGa8zVo7C9l/xl8sw/g2hmc9TyT3pkkjYmF7tAnsYXHCFc/hZ2L7tRi7w8TD+Ep+lT9fqeVaTFeLCQoA5AD7CKUrzusqnVMpe7p4LRwxCNlgiiiig1MiiiikkiiiikkiiiikkipDhG7e391R9SHCN29v7qMou+HX0Q9T3ZXzV24t3Px+INxGUtcYgEbrPhI6iANqgBvX0zjuF2r65bttLg6MoP2naqxjvhTgbmqq9sn+RtPs01pKbbsOANkaRbLLMKukoX3JabrDnNea1TFfBMT/AA8TA6Okn7qf2qI4/wDC/wDBYZ7z3w+UqAqoR8xjWTVnHtOlkcGtfmfFDOpZWi5CoVdAmtf4L8KsJdw9q4xvFnRWPiAgkSRGWnafCTCriBcDOEUqRa0IJHVjJIPSoHbZpWktJOV+CeKKUgFZXjOyeKtEZrNwhhKlVLAjyIFd4l2VxGGsrevW+7VzlAYgMdJnLuBW8doeNJgcM94iQgACjSSTCr5VgnaHtLex13Pdaf5VGiqOgH7867s+umq/ewgNHHn4BKeFkOV7lRRrlFFW6DS2Gw5uMqKJZiAB1JMD9a2/spwj8HYu4eZK3EJbrnRWPtII9Kzr4W4ZX4kmaDlV2AP8wGn23rV8Xpi8v/8AREP+lin6NWe2tOXO3HC2L7qxpIwG4+inU2r0KBRWNOquQiiiiuLqKKKKSSKKKKSSKKKKSSKkOEbt7f3VH1IcI3b2/uoyi74dfRD1PdlR8URRRQanRFeWSd69UV0ZJLkV00UGuJKgfGIP+Dt5ScvejOOuhyz7isfvAgKDG0+ep51u3xKwnecMvf0ZX/0sJ/ImsIYSJny+w0rc7DfipbciVR1wtL0SNdFLnAPE5GjrBpTCcNe58oJI5e1XaEEbybAG6luwOKFriOHYmAXy/wCoFf3rd8RwtHvW7pnNbDAQdCG5MOcESKwLhfD0uNAZrVxNRrMkHloCDWj8M7cPZZbdz+ISBE6E+h/3qj2rQSz2miOYFrc1c0MLt2S61r/fktDFFJ2rkgHaQDFKCsQRbJHIooori6ia5NJYq+EUseQJ+1U+/wBo71y5c7oSoARfGiw3hzM2Ygz4hEdRRlNRyVF8HBQyzNj1V1D0TVOw3aHEZZFkw05BmQSQyrJJO5JGnnXlO1eJKtNiACIcMoBkZtySIya5ttPSiv8AE1PAKLtcfNXPNRNUle0mJgykBZZ9iQgYjQgwZyxPmatXDcQzjxbgCSBAJIkkf85jrQ9RQy04u9SRztk+FPakOEbt/l/uqPFSHCN2/wAv91Nou+HX0Tanuyo+iiig0SiiiikkiiiikkmnFOHi/YuWiYFxSpO8SN6yPtN8NDgcM98Xi5VlgBcsAkgk6nWY2rZ6QxmFW6jW3UMjiGU7EGrOgr5aZwa0+6SLhCzwNkFzqsEs9qiotzJgEOOvQg9fKveI48pBNsEKCOZBYn9gKi+PYVbeIuIghVcgCSYE+dd4U0ToDtuAf1Fegh+IXQDKyd38Rd14pe9d7+53hRyI+ldZ/qj9RUq1hMTcWVvLlEABCB1316/lWj/DjXDFvqJiRpoBpoNKtwrPVe3NxM6IMvb6qxbC5hOI3BsTcaplwe0VsWg24RQZ3250+FBFArHvdicXc1OiiiimLq8XbQYEESDuOtVHiHYYZXNlnViZVQxgGADMnXZf9NXGuRRMFTLTm8ZsopImv+ILP73Y3Eh8oxDEZQQc5Go1OnkVWP8A5Xq12LxJhTecJlEjNpooUAD0B08/er9FdFHf5eo5qDskfJVDD9kGCwb13ULKlyykzJDDYjU6Va7FkIIFewKKCnqpZ/jN1MyJrPhC6KkOEbt7f3VH1IcI3f2/up1F3w6+ibU92V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1" name="Picture 3" descr="C:\Users\Bożena Gąsiorowska\Desktop\warszaw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214554"/>
            <a:ext cx="4286248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Średni">
  <a:themeElements>
    <a:clrScheme name="Średn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Średni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375</TotalTime>
  <Words>420</Words>
  <Application>Microsoft Office PowerPoint</Application>
  <PresentationFormat>Pokaz na ekranie (4:3)</PresentationFormat>
  <Paragraphs>40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22</vt:i4>
      </vt:variant>
    </vt:vector>
  </HeadingPairs>
  <TitlesOfParts>
    <vt:vector size="24" baseType="lpstr">
      <vt:lpstr>Przesilenie</vt:lpstr>
      <vt:lpstr>Średni</vt:lpstr>
      <vt:lpstr>Spotkanie autorskie  z Sylwią Chutnik  w Liceum Ogólnokształcącym im. Stefana Żeromskiego w Żyrardowie 08.01.2013</vt:lpstr>
      <vt:lpstr>Spotkanie autorskie w naszej szkole odbyło się w ramach realizacji projektu COMENIUS  „Fabryka szkolnych inicjatyw-równe obywatelstwo”.   Konkretnie wiąże się z naszym udziałem  w Międzynarodowym projekcie 16 Dni przeciwdziałania przemocy ze względu na płeć. Akcja miała hasło przewodnie:  „Kobiety i wojna”</vt:lpstr>
      <vt:lpstr>Sylwia Chutnik</vt:lpstr>
      <vt:lpstr>Jest założycielką Fundacji MaMa, zajmującą się prawami matek. www.fundacjamama.pl</vt:lpstr>
      <vt:lpstr>Sylwia Chutnik jest dobrze znaną w środowisku społecznie zaangażowanych pisarzy autorką:   „Kieszonkowy atlas kobiet” (Kraków 2008) „Dzidzia” (Warszawa 2009) „Warszawa kobiet” (Warszawa 2011) „Mama ma zawsze rację” (Warszawa 2012) „Cwaniary” (Warszawa 2012) </vt:lpstr>
      <vt:lpstr>Slajd 6</vt:lpstr>
      <vt:lpstr>Mama ma zawsze rację</vt:lpstr>
      <vt:lpstr>Ostatnia powieść 2012</vt:lpstr>
      <vt:lpstr>Warszawa bohaterem literackim</vt:lpstr>
      <vt:lpstr>Slajd 10</vt:lpstr>
      <vt:lpstr>Po krótkim wstępie, mającym służyć przedstawieniu Pani Chutnik…</vt:lpstr>
      <vt:lpstr>…Grupa uczniów i uczennic zadała pisarce kilka pytań dotyczących jej sposobu pisania o wojnie…</vt:lpstr>
      <vt:lpstr>Slajd 13</vt:lpstr>
      <vt:lpstr>Autorka w sposób dowcipny opowiedziała o tym, skąd wzięło się jej zainteresowanie historią i współczesnymi sprawami społecznymi , skąd wie tyle na temat starszych ludzi…Dostrzegła, że ludźmi starszymi mało kto w społeczeństwie się interesuje.</vt:lpstr>
      <vt:lpstr>Kobiety i wojna </vt:lpstr>
      <vt:lpstr>Całe spotkanie przepełniała miła atmosfera</vt:lpstr>
      <vt:lpstr>W wydarzeniu brało udział wielu uczniów oraz przedstawiciele prasy i lokalnej telewizji</vt:lpstr>
      <vt:lpstr>Slajd 18</vt:lpstr>
      <vt:lpstr> Po spotkaniu pisarka dała swoim czytelnikom autografy.     </vt:lpstr>
      <vt:lpstr>Slajd 20</vt:lpstr>
      <vt:lpstr>Slajd 21</vt:lpstr>
      <vt:lpstr>Dziękujemy za uwagę</vt:lpstr>
    </vt:vector>
  </TitlesOfParts>
  <Company>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Spotkanie autorskie z Sylwią Chutnik</dc:title>
  <dc:creator>Nowak</dc:creator>
  <cp:lastModifiedBy>Użytkownik</cp:lastModifiedBy>
  <cp:revision>43</cp:revision>
  <dcterms:created xsi:type="dcterms:W3CDTF">2013-01-25T14:31:39Z</dcterms:created>
  <dcterms:modified xsi:type="dcterms:W3CDTF">2013-03-16T17:56:48Z</dcterms:modified>
</cp:coreProperties>
</file>