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58" r:id="rId4"/>
    <p:sldId id="265" r:id="rId5"/>
    <p:sldId id="266" r:id="rId6"/>
    <p:sldId id="267" r:id="rId7"/>
    <p:sldId id="268" r:id="rId8"/>
    <p:sldId id="284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80" r:id="rId18"/>
    <p:sldId id="279" r:id="rId19"/>
    <p:sldId id="275" r:id="rId20"/>
    <p:sldId id="260" r:id="rId21"/>
    <p:sldId id="261" r:id="rId22"/>
    <p:sldId id="262" r:id="rId23"/>
    <p:sldId id="263" r:id="rId24"/>
    <p:sldId id="281" r:id="rId25"/>
    <p:sldId id="283" r:id="rId26"/>
    <p:sldId id="26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7F4597-F2CE-4C20-8788-887AB4533C58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0CA551-5310-4F27-AE3E-6B958A7FD0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dk-kielce.pl/" TargetMode="External"/><Relationship Id="rId2" Type="http://schemas.openxmlformats.org/officeDocument/2006/relationships/hyperlink" Target="http://www.filmweb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pl/" TargetMode="External"/><Relationship Id="rId5" Type="http://schemas.openxmlformats.org/officeDocument/2006/relationships/hyperlink" Target="http://www.stopklatka.pl/" TargetMode="External"/><Relationship Id="rId4" Type="http://schemas.openxmlformats.org/officeDocument/2006/relationships/hyperlink" Target="http://www.nhef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6357958"/>
          </a:xfrm>
        </p:spPr>
        <p:txBody>
          <a:bodyPr>
            <a:noAutofit/>
          </a:bodyPr>
          <a:lstStyle/>
          <a:p>
            <a:pPr algn="ctr"/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>Spotkania z trudnymi tematami w filmie</a:t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w Liceum Ogólnokształcącym</a:t>
            </a:r>
            <a:b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im. Stefana Żeromskiego w Żyrardowie</a:t>
            </a:r>
            <a:b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IX 2012-VI 2013</a:t>
            </a:r>
            <a:b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pl-PL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496"/>
            <a:ext cx="2714644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67544" y="312040"/>
            <a:ext cx="7457256" cy="621330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Film zachęca do rozmowy o wzorców męskości i  o ich konfrontacji z homoseksualizmem. W </a:t>
            </a:r>
            <a:r>
              <a:rPr lang="pl-PL" sz="2000" dirty="0" err="1" smtClean="0"/>
              <a:t>filmie,Ojciec</a:t>
            </a:r>
            <a:r>
              <a:rPr lang="pl-PL" sz="2000" dirty="0" smtClean="0"/>
              <a:t> </a:t>
            </a:r>
            <a:r>
              <a:rPr lang="pl-PL" sz="2000" dirty="0"/>
              <a:t>– </a:t>
            </a:r>
            <a:r>
              <a:rPr lang="pl-PL" sz="2000" dirty="0" smtClean="0"/>
              <a:t>wzór </a:t>
            </a:r>
            <a:r>
              <a:rPr lang="pl-PL" sz="2000" i="1" dirty="0" smtClean="0"/>
              <a:t>macho</a:t>
            </a:r>
            <a:r>
              <a:rPr lang="pl-PL" sz="2000" dirty="0" smtClean="0"/>
              <a:t>, </a:t>
            </a:r>
            <a:r>
              <a:rPr lang="pl-PL" sz="2000" dirty="0"/>
              <a:t>konserwatysta, </a:t>
            </a:r>
            <a:r>
              <a:rPr lang="pl-PL" sz="2000" dirty="0" smtClean="0"/>
              <a:t>„</a:t>
            </a:r>
            <a:r>
              <a:rPr lang="pl-PL" sz="2000" dirty="0" err="1"/>
              <a:t>homofob</a:t>
            </a:r>
            <a:r>
              <a:rPr lang="pl-PL" sz="2000" dirty="0" smtClean="0"/>
              <a:t>” i jego synowie  czują się lepsi od wrażliwego i  uciekającego od jego homoseksualnej </a:t>
            </a:r>
          </a:p>
          <a:p>
            <a:pPr>
              <a:buNone/>
            </a:pPr>
            <a:r>
              <a:rPr lang="pl-PL" sz="2000" dirty="0" smtClean="0"/>
              <a:t>tożsamości zagubionego </a:t>
            </a:r>
            <a:r>
              <a:rPr lang="pl-PL" sz="2000" dirty="0" err="1" smtClean="0"/>
              <a:t>Zaca</a:t>
            </a:r>
            <a:endParaRPr lang="pl-PL" sz="2000" dirty="0"/>
          </a:p>
          <a:p>
            <a:pPr>
              <a:buFont typeface="Wingdings" pitchFamily="2" charset="2"/>
              <a:buChar char="v"/>
            </a:pPr>
            <a:endParaRPr lang="pl-PL" sz="2000" dirty="0" smtClean="0"/>
          </a:p>
          <a:p>
            <a:pPr>
              <a:buFont typeface="Courier New" pitchFamily="49" charset="0"/>
              <a:buChar char="o"/>
            </a:pPr>
            <a:endParaRPr lang="pl-PL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714488"/>
            <a:ext cx="2286016" cy="24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244080"/>
            <a:ext cx="4009628" cy="259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2131226"/>
            <a:ext cx="1509318" cy="216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415130"/>
            <a:ext cx="1525961" cy="22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625" y="2357430"/>
            <a:ext cx="1478099" cy="17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643446"/>
            <a:ext cx="170053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8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529264" cy="621330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Reżyser </a:t>
            </a:r>
            <a:r>
              <a:rPr lang="pl-PL" dirty="0"/>
              <a:t>pokazuje </a:t>
            </a:r>
            <a:r>
              <a:rPr lang="pl-PL" dirty="0" smtClean="0"/>
              <a:t>typowe trudne problemy dojrzewania i problem powszechnie nieakceptowanej odmienności  seksualnej. Przedstawia dramat młodego człowieka, który zdał sobie sprawę ze swojej </a:t>
            </a:r>
          </a:p>
          <a:p>
            <a:pPr>
              <a:buNone/>
            </a:pPr>
            <a:r>
              <a:rPr lang="pl-PL" dirty="0" smtClean="0"/>
              <a:t>    homoseksualności i szuka </a:t>
            </a:r>
          </a:p>
          <a:p>
            <a:pPr>
              <a:buNone/>
            </a:pPr>
            <a:r>
              <a:rPr lang="pl-PL" dirty="0" smtClean="0"/>
              <a:t>    zrozumienia, miłości, akceptacji </a:t>
            </a:r>
          </a:p>
          <a:p>
            <a:pPr>
              <a:buNone/>
            </a:pPr>
            <a:r>
              <a:rPr lang="pl-PL" dirty="0" smtClean="0"/>
              <a:t>    w rodzinie. Film prezentuje </a:t>
            </a:r>
          </a:p>
          <a:p>
            <a:pPr>
              <a:buNone/>
            </a:pPr>
            <a:r>
              <a:rPr lang="pl-PL" dirty="0" smtClean="0"/>
              <a:t>    trudne  wybory członków </a:t>
            </a:r>
          </a:p>
          <a:p>
            <a:pPr>
              <a:buNone/>
            </a:pPr>
            <a:r>
              <a:rPr lang="pl-PL" dirty="0" smtClean="0"/>
              <a:t>     tej rodziny.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353568"/>
            <a:ext cx="3714776" cy="28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33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1200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949378"/>
            <a:ext cx="4130824" cy="26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97" y="3949378"/>
            <a:ext cx="2713484" cy="175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857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78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b="1" i="1" dirty="0" smtClean="0"/>
              <a:t>Wymyk-</a:t>
            </a:r>
            <a:r>
              <a:rPr lang="pl-PL" sz="2400" dirty="0" smtClean="0"/>
              <a:t> To film o odpowiedzialności, na którą czasem nas nie stać  oraz o Bezmyślnej przemocy…</a:t>
            </a:r>
            <a:endParaRPr lang="pl-PL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56437"/>
            <a:ext cx="3810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5929330"/>
            <a:ext cx="26789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Polska 2011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G. Zgliński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772816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Film przedstawia historię dwóch braci - Alfreda i Jerzego - którzy w trakcie podróży kolejką podmiejską są świadkami brutalnej napaści na młodą dziewczynę. Jeden z nich przeciwstawił się przemocy a drugi stchórzył...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5630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7611616" cy="5953872"/>
          </a:xfrm>
        </p:spPr>
        <p:txBody>
          <a:bodyPr/>
          <a:lstStyle/>
          <a:p>
            <a:r>
              <a:rPr lang="pl-PL" dirty="0" smtClean="0"/>
              <a:t>Film to psychologiczne studium człowieka, który nie umie pogodzić się ze swoim tchórzostwem. </a:t>
            </a:r>
          </a:p>
          <a:p>
            <a:endParaRPr lang="pl-PL" dirty="0"/>
          </a:p>
          <a:p>
            <a:r>
              <a:rPr lang="pl-PL" dirty="0" smtClean="0"/>
              <a:t>Mamy wrażenie, że historia filmowych  braci w jakimś sensie  powtarza biblijną historię Kaina i Abla, ale nie jest to prosta powtórka i ma całkiem inne zakończenie. Zachęcamy do obejrzenia dobrego, polskiego filmu !</a:t>
            </a:r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633" y="3500438"/>
            <a:ext cx="4436001" cy="29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9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73457" cy="290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4657700" cy="30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7" y="908720"/>
            <a:ext cx="2642017" cy="175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36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China </a:t>
            </a:r>
            <a:r>
              <a:rPr lang="pl-PL" b="1" i="1" dirty="0" err="1" smtClean="0"/>
              <a:t>blue</a:t>
            </a:r>
            <a:r>
              <a:rPr lang="pl-PL" b="1" i="1" dirty="0" smtClean="0"/>
              <a:t>- </a:t>
            </a:r>
            <a:r>
              <a:rPr lang="pl-PL" dirty="0" smtClean="0"/>
              <a:t>znany dokument </a:t>
            </a:r>
            <a:br>
              <a:rPr lang="pl-PL" dirty="0" smtClean="0"/>
            </a:br>
            <a:r>
              <a:rPr lang="pl-PL" dirty="0" smtClean="0"/>
              <a:t>o naruszania praw człowieka w Chinach</a:t>
            </a: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868" y="1556792"/>
            <a:ext cx="3414340" cy="501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83568" y="5929331"/>
            <a:ext cx="30444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USA 2005</a:t>
            </a:r>
          </a:p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M.X. Peled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1428736"/>
            <a:ext cx="37444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Film o chińskich nastolatkach, które pracują w fabryce ubrań.</a:t>
            </a:r>
          </a:p>
          <a:p>
            <a:r>
              <a:rPr lang="pl-PL" sz="2400" dirty="0" smtClean="0"/>
              <a:t>Kupując różne markowe ubrania, zapominamy, że szyte są w Chinach w takich warunkach,  jak w </a:t>
            </a:r>
            <a:r>
              <a:rPr lang="pl-PL" sz="2400" b="1" i="1" dirty="0" err="1" smtClean="0"/>
              <a:t>Lifeng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Factory</a:t>
            </a:r>
            <a:r>
              <a:rPr lang="pl-PL" sz="2400" b="1" i="1" dirty="0" smtClean="0"/>
              <a:t> w </a:t>
            </a:r>
            <a:r>
              <a:rPr lang="pl-PL" sz="2400" b="1" i="1" dirty="0" err="1" smtClean="0"/>
              <a:t>Shaxi</a:t>
            </a:r>
            <a:r>
              <a:rPr lang="pl-PL" sz="2400" b="1" i="1" dirty="0" smtClean="0"/>
              <a:t>,</a:t>
            </a:r>
            <a:r>
              <a:rPr lang="pl-PL" sz="2400" dirty="0" smtClean="0"/>
              <a:t> w której w pracują bardzo młode Chinki.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276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57256" cy="628531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Film pokazał łamanie </a:t>
            </a:r>
            <a:r>
              <a:rPr lang="pl-PL" sz="2800" dirty="0"/>
              <a:t>podstawowych praw pracowniczych, surowe zasady wynagradzania i karania, </a:t>
            </a:r>
            <a:r>
              <a:rPr lang="pl-PL" sz="2800" dirty="0" smtClean="0"/>
              <a:t>niezwykle </a:t>
            </a:r>
            <a:r>
              <a:rPr lang="pl-PL" sz="2800" dirty="0"/>
              <a:t>niskie </a:t>
            </a:r>
            <a:r>
              <a:rPr lang="pl-PL" sz="2800" dirty="0" smtClean="0"/>
              <a:t>zarobki-bezwzględne wykorzystywanie taniej siły roboczej.</a:t>
            </a:r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3786214" cy="231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014" y="2500306"/>
            <a:ext cx="5059486" cy="30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23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286124"/>
            <a:ext cx="4791075" cy="31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286124"/>
            <a:ext cx="2158482" cy="308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57158" y="28572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czasie 90 minut, który zajmuje projekcja filmu jego młode bohaterki uszyją 15 par dżinsów, a  łącznie zarobią tylko 1,45 $..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Być może młodzież na całym świecie powinna oskarżać takie nadużycia i nie czerpać z nich korzyści? Czy można to zrobić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i jak to wykonać?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9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obejrzanych filmów: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Dzięki tym filmom poznaliśmy bliżej klika zjawisk dotyczących dyskryminacji, przemocy lub wykluczenia : fanatyzm, problemy osób homoseksualnych oraz zjawiska podporządkowania się obowiązującym w kulturze wzorcom bycia mężczyzną,  problem życia ze świadomością, że jest się  tchórzem czy ekonomiczny wyzysk dzieci i dorosłych.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857760"/>
            <a:ext cx="650085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68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Trudne tematy- Nasze spotkanie </a:t>
            </a:r>
            <a:br>
              <a:rPr lang="pl-PL" dirty="0" smtClean="0"/>
            </a:br>
            <a:r>
              <a:rPr lang="pl-PL" dirty="0" smtClean="0"/>
              <a:t>z filmami </a:t>
            </a:r>
            <a:r>
              <a:rPr lang="pl-PL" sz="2400" b="1" dirty="0" smtClean="0"/>
              <a:t>IX 2012-Vi 2013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Problem przemocy, braku tolerancji dla odmienności narodowościowej, religijnej, rasowej i seksualnej czy wyzysku najbiedniejszych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Wybrane tytuły z cyklu </a:t>
            </a:r>
            <a:r>
              <a:rPr lang="pl-PL" i="1" dirty="0" smtClean="0"/>
              <a:t>Trudne tematy </a:t>
            </a:r>
            <a:r>
              <a:rPr lang="pl-PL" dirty="0" smtClean="0"/>
              <a:t>zachęcają nas do dyskusji, uwrażliwiają na los innych i pomagają zrozumieć złożoność </a:t>
            </a:r>
            <a:r>
              <a:rPr lang="pl-PL" smtClean="0"/>
              <a:t>świata</a:t>
            </a:r>
            <a:r>
              <a:rPr lang="pl-PL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293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Ja, też</a:t>
            </a:r>
            <a:r>
              <a:rPr lang="pl-PL" i="1" dirty="0" smtClean="0"/>
              <a:t>!- to trudny temat dotyczący</a:t>
            </a:r>
            <a:r>
              <a:rPr lang="pl-PL" dirty="0" smtClean="0"/>
              <a:t> upośledzenia umysłowego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Film uświadamia, że upośledzenie nie musi oznaczać braku </a:t>
            </a:r>
            <a:r>
              <a:rPr lang="pl-PL" b="1" dirty="0" err="1" smtClean="0">
                <a:solidFill>
                  <a:srgbClr val="FF0000"/>
                </a:solidFill>
              </a:rPr>
              <a:t>niezależności…i</a:t>
            </a:r>
            <a:r>
              <a:rPr lang="pl-PL" b="1" dirty="0" smtClean="0">
                <a:solidFill>
                  <a:srgbClr val="FF0000"/>
                </a:solidFill>
              </a:rPr>
              <a:t> podpowiada, jak pomagać upośledzonym?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91542"/>
            <a:ext cx="2304256" cy="324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6005975"/>
            <a:ext cx="4166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Hiszpania 2009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A.Pastor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A.Naharro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217290" cy="12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073274" cy="10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1333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0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FF0000"/>
                </a:solidFill>
              </a:rPr>
              <a:t>Xxy</a:t>
            </a:r>
            <a:r>
              <a:rPr lang="pl-PL" b="1" i="1" dirty="0" smtClean="0">
                <a:solidFill>
                  <a:srgbClr val="FF0000"/>
                </a:solidFill>
              </a:rPr>
              <a:t>-</a:t>
            </a:r>
            <a:r>
              <a:rPr lang="pl-PL" b="1" i="1" dirty="0" smtClean="0"/>
              <a:t> </a:t>
            </a:r>
            <a:r>
              <a:rPr lang="pl-PL" dirty="0" smtClean="0"/>
              <a:t>Czekamy niecierpliwie na film</a:t>
            </a:r>
            <a:br>
              <a:rPr lang="pl-PL" dirty="0" smtClean="0"/>
            </a:br>
            <a:r>
              <a:rPr lang="pl-PL" dirty="0" smtClean="0"/>
              <a:t> o poszukiwaniu tożsamości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Alex ma 15 lat. Jako hermafrodyta musi zadecydować o swojej płci. Zastanowimy się nad tym, c</a:t>
            </a:r>
            <a:r>
              <a:rPr lang="pl-PL" b="1" dirty="0" smtClean="0">
                <a:solidFill>
                  <a:srgbClr val="FF0000"/>
                </a:solidFill>
              </a:rPr>
              <a:t>zy młody człowiek może żyć w zgodzie ze sobą w takiej sytuacji? Jaki wpływ ma na niego otoczenie?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5949280"/>
            <a:ext cx="2666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Argentyna 2007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L.Puenzo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1837556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928736"/>
            <a:ext cx="1505322" cy="15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71294"/>
            <a:ext cx="1153946" cy="11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20" y="4448267"/>
            <a:ext cx="1220554" cy="122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14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i="1" dirty="0" smtClean="0">
                <a:solidFill>
                  <a:srgbClr val="FF0000"/>
                </a:solidFill>
              </a:rPr>
              <a:t>Nietykalni</a:t>
            </a:r>
            <a:r>
              <a:rPr lang="pl-PL" sz="2400" b="1" i="1" dirty="0" smtClean="0"/>
              <a:t>-</a:t>
            </a:r>
            <a:r>
              <a:rPr lang="pl-PL" sz="2400" dirty="0" smtClean="0"/>
              <a:t> Film o tym, </a:t>
            </a:r>
            <a:r>
              <a:rPr lang="pl-PL" sz="2400" b="1" dirty="0" smtClean="0">
                <a:solidFill>
                  <a:srgbClr val="FF0000"/>
                </a:solidFill>
              </a:rPr>
              <a:t>Czy poruszanie się na wózku inwalidzkim musi oznaczać wykluczenie? Jak go uniknąć?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6022538"/>
            <a:ext cx="4490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Francja 2011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O.Nakache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E,Toldano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500306"/>
            <a:ext cx="2337048" cy="333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844" y="5147012"/>
            <a:ext cx="1171118" cy="11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723" y="4947278"/>
            <a:ext cx="1007427" cy="100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857364"/>
            <a:ext cx="2571768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53321"/>
            <a:ext cx="1976442" cy="282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0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Zakazane owoce-</a:t>
            </a:r>
            <a:r>
              <a:rPr lang="pl-PL" b="1" i="1" dirty="0" smtClean="0"/>
              <a:t> </a:t>
            </a:r>
            <a:r>
              <a:rPr lang="pl-PL" sz="2400" dirty="0" smtClean="0"/>
              <a:t>Ciekawa fabuła o problemach wkraczania w dorosłość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107504" y="5949280"/>
            <a:ext cx="4003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Finlandia, Szwecja 2009</a:t>
            </a:r>
          </a:p>
          <a:p>
            <a:pPr algn="ctr"/>
            <a:r>
              <a:rPr 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eż.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D.Karkoski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826880"/>
            <a:ext cx="2697092" cy="3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1874541" cy="18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645136"/>
            <a:ext cx="1445290" cy="14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000240"/>
            <a:ext cx="2218562" cy="221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22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Berlin </a:t>
            </a:r>
            <a:r>
              <a:rPr lang="pl-PL" b="1" i="1" dirty="0" err="1" smtClean="0">
                <a:solidFill>
                  <a:srgbClr val="FF0000"/>
                </a:solidFill>
              </a:rPr>
              <a:t>Calling</a:t>
            </a:r>
            <a:r>
              <a:rPr lang="pl-PL" b="1" i="1" dirty="0" smtClean="0">
                <a:solidFill>
                  <a:srgbClr val="FF0000"/>
                </a:solidFill>
              </a:rPr>
              <a:t>- </a:t>
            </a:r>
            <a:r>
              <a:rPr lang="pl-PL" b="1" i="1" dirty="0" smtClean="0"/>
              <a:t>Film o </a:t>
            </a:r>
            <a:r>
              <a:rPr lang="pl-PL" dirty="0" smtClean="0"/>
              <a:t>uzależnieniu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357298"/>
            <a:ext cx="254468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Prostokąt 3"/>
          <p:cNvSpPr/>
          <p:nvPr/>
        </p:nvSpPr>
        <p:spPr>
          <a:xfrm>
            <a:off x="179512" y="5785085"/>
            <a:ext cx="2198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Niemcy 2006</a:t>
            </a:r>
          </a:p>
          <a:p>
            <a:pPr algn="ctr"/>
            <a:r>
              <a:rPr lang="pl-P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</a:t>
            </a:r>
            <a:r>
              <a:rPr lang="pl-P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H.Stohr</a:t>
            </a:r>
            <a:endParaRPr lang="pl-P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1576561" cy="15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143116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00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43900" cy="621510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Spotkanie z filmami w naszym miejskim kinie </a:t>
            </a:r>
            <a:r>
              <a:rPr lang="pl-PL" sz="2400" i="1" dirty="0" smtClean="0"/>
              <a:t>Len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2400" dirty="0" smtClean="0"/>
              <a:t>Odbywają się w ramach realizacji </a:t>
            </a:r>
            <a:br>
              <a:rPr lang="pl-PL" sz="2400" dirty="0" smtClean="0"/>
            </a:br>
            <a:r>
              <a:rPr lang="pl-PL" sz="2400" dirty="0" smtClean="0"/>
              <a:t>projektu COMENIUS </a:t>
            </a:r>
            <a:br>
              <a:rPr lang="pl-PL" sz="2400" dirty="0" smtClean="0"/>
            </a:br>
            <a:r>
              <a:rPr lang="pl-PL" sz="2400" dirty="0" smtClean="0"/>
              <a:t>„Fabryka szkolnych inicjatyw-równe obywatelstwo”.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71678"/>
            <a:ext cx="628654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Opr. Sylwia Szczepańska IB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pPr>
              <a:buNone/>
            </a:pPr>
            <a:r>
              <a:rPr lang="pl-PL" dirty="0" smtClean="0"/>
              <a:t>Bibliografia:</a:t>
            </a:r>
            <a:endParaRPr lang="pl-PL" dirty="0" smtClean="0">
              <a:hlinkClick r:id="rId2"/>
            </a:endParaRPr>
          </a:p>
          <a:p>
            <a:r>
              <a:rPr lang="pl-PL" dirty="0" err="1" smtClean="0">
                <a:hlinkClick r:id="rId2"/>
              </a:rPr>
              <a:t>www.filmweb.pl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www.wdk-kielce.pl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4"/>
              </a:rPr>
              <a:t>www.nhef.pl</a:t>
            </a:r>
            <a:endParaRPr lang="pl-PL" dirty="0" smtClean="0"/>
          </a:p>
          <a:p>
            <a:r>
              <a:rPr lang="pl-PL" dirty="0" smtClean="0"/>
              <a:t>Materiały projektowe </a:t>
            </a:r>
            <a:endParaRPr lang="pl-PL" dirty="0"/>
          </a:p>
          <a:p>
            <a:r>
              <a:rPr lang="pl-PL" dirty="0" smtClean="0">
                <a:hlinkClick r:id="rId5"/>
              </a:rPr>
              <a:t>www.stopklatka.pl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www.wikipedia.pl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823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Filmy oglądane w cyklu </a:t>
            </a:r>
            <a:r>
              <a:rPr lang="pl-PL" b="1" i="1" dirty="0" smtClean="0"/>
              <a:t>trudne tematy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Fanatyk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C.R.A.Z.Y.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Wymyk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China </a:t>
            </a:r>
            <a:r>
              <a:rPr lang="pl-PL" i="1" dirty="0" err="1" smtClean="0">
                <a:solidFill>
                  <a:schemeClr val="accent3">
                    <a:lumMod val="75000"/>
                  </a:schemeClr>
                </a:solidFill>
              </a:rPr>
              <a:t>blue</a:t>
            </a:r>
            <a:endParaRPr lang="pl-PL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Berlin </a:t>
            </a:r>
            <a:r>
              <a:rPr lang="pl-PL" i="1" dirty="0" err="1" smtClean="0">
                <a:solidFill>
                  <a:schemeClr val="accent3">
                    <a:lumMod val="75000"/>
                  </a:schemeClr>
                </a:solidFill>
              </a:rPr>
              <a:t>Calling</a:t>
            </a:r>
            <a:endParaRPr lang="pl-PL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Ja, też!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XXY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Nietykalni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>
                <a:solidFill>
                  <a:schemeClr val="accent3">
                    <a:lumMod val="75000"/>
                  </a:schemeClr>
                </a:solidFill>
              </a:rPr>
              <a:t>Zakazane owoce</a:t>
            </a:r>
            <a:endParaRPr lang="pl-PL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Fanatyk</a:t>
            </a:r>
            <a:br>
              <a:rPr lang="pl-PL" b="1" i="1" dirty="0" smtClean="0"/>
            </a:br>
            <a:r>
              <a:rPr lang="pl-PL" dirty="0" smtClean="0"/>
              <a:t>- To film o ksenofobii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21410" cy="55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5118683"/>
            <a:ext cx="39253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USA 2001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</a:t>
            </a:r>
            <a:r>
              <a:rPr lang="pl-PL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H.Bean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70080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Ten film jest o tym, że młody chłopak żydowskiego pochodzenia nie akceptuje swojej tożsamości. Antysemityzm powoduje w nim nienawiść do </a:t>
            </a:r>
            <a:r>
              <a:rPr lang="pl-PL" sz="2000" dirty="0" err="1" smtClean="0"/>
              <a:t>Żydów…,a</a:t>
            </a:r>
            <a:r>
              <a:rPr lang="pl-PL" sz="2000" dirty="0" smtClean="0"/>
              <a:t> co z tego wyniknie dalej  pokazuje ten film.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556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95536" y="116632"/>
            <a:ext cx="7529264" cy="6357320"/>
          </a:xfrm>
        </p:spPr>
        <p:txBody>
          <a:bodyPr/>
          <a:lstStyle/>
          <a:p>
            <a:r>
              <a:rPr lang="pl-PL" sz="2000" dirty="0"/>
              <a:t>"Fanatyk" </a:t>
            </a:r>
            <a:r>
              <a:rPr lang="pl-PL" sz="2000" dirty="0" smtClean="0"/>
              <a:t>przekonuje,  </a:t>
            </a:r>
            <a:r>
              <a:rPr lang="pl-PL" sz="2000" dirty="0"/>
              <a:t>że "najlepsze historie pisze samo życie". 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Ten film wyjaśnia przyczyny, </a:t>
            </a:r>
            <a:r>
              <a:rPr lang="pl-PL" sz="2000" dirty="0"/>
              <a:t>które mogły doprowadzić bohatera do podjęcia walki z własnym pochodzeniem, religią i kulturą. 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Opowiedziana </a:t>
            </a:r>
            <a:r>
              <a:rPr lang="pl-PL" sz="2000" dirty="0"/>
              <a:t>w filmie historia wydaje się </a:t>
            </a:r>
            <a:r>
              <a:rPr lang="pl-PL" sz="2000" dirty="0" smtClean="0"/>
              <a:t>nieprawdopodobna</a:t>
            </a:r>
            <a:r>
              <a:rPr lang="pl-PL" sz="2000" dirty="0"/>
              <a:t>.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3756624" cy="25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3852312" cy="24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9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644696"/>
            <a:ext cx="7457256" cy="621330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Mocnym atutem filmu </a:t>
            </a:r>
            <a:r>
              <a:rPr lang="pl-PL" dirty="0"/>
              <a:t>jest </a:t>
            </a:r>
            <a:r>
              <a:rPr lang="pl-PL" dirty="0" smtClean="0"/>
              <a:t>dobra </a:t>
            </a:r>
          </a:p>
          <a:p>
            <a:pPr>
              <a:buNone/>
            </a:pPr>
            <a:r>
              <a:rPr lang="pl-PL" dirty="0" smtClean="0"/>
              <a:t> gra aktora, Ryana   </a:t>
            </a:r>
            <a:r>
              <a:rPr lang="pl-PL" dirty="0" err="1" smtClean="0"/>
              <a:t>Goslinga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Bohater to silna osobowość.. Do pewnego momentu jest rasistą, gdy budzi      się     w nim sumienie, wszystko zaczyna się  komplikować…</a:t>
            </a:r>
          </a:p>
          <a:p>
            <a:endParaRPr lang="pl-PL" dirty="0"/>
          </a:p>
          <a:p>
            <a:pPr lvl="1">
              <a:buNone/>
            </a:pPr>
            <a:r>
              <a:rPr lang="pl-PL" dirty="0"/>
              <a:t>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726"/>
          <a:stretch/>
        </p:blipFill>
        <p:spPr bwMode="auto">
          <a:xfrm>
            <a:off x="5429256" y="518308"/>
            <a:ext cx="2571768" cy="246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4286256"/>
            <a:ext cx="3976697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12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895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4254"/>
            <a:ext cx="4922911" cy="31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14825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04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01014" cy="172560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W ramach filmu otrzymaliśmy ciekawe materiały na temat dyskryminacji i kontakt ze stowarzyszeniem </a:t>
            </a:r>
            <a:r>
              <a:rPr lang="pl-PL" sz="2400" b="1" i="1" dirty="0" smtClean="0"/>
              <a:t>Otwarta Rzeczpospolita ,</a:t>
            </a:r>
            <a:r>
              <a:rPr lang="pl-PL" sz="2400" dirty="0" smtClean="0"/>
              <a:t>które przeciwdziała  różnym formom nienawiści na tle rasy, przynależności etnicznej  i narodowości</a:t>
            </a:r>
            <a:endParaRPr lang="pl-PL" sz="2400" dirty="0"/>
          </a:p>
        </p:txBody>
      </p:sp>
      <p:pic>
        <p:nvPicPr>
          <p:cNvPr id="1026" name="Picture 2" descr="C:\Users\Bożena Gąsiorowska\Desktop\różne moje skany\otwarta rzeczpospolita 2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3932" y="1152557"/>
            <a:ext cx="4801611" cy="660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C.R.A.Z.Y.</a:t>
            </a:r>
            <a:r>
              <a:rPr lang="pl-PL" dirty="0" smtClean="0"/>
              <a:t>- Film prowokujący do trudnych dyskusji o </a:t>
            </a:r>
            <a:r>
              <a:rPr lang="pl-PL" dirty="0" err="1" smtClean="0"/>
              <a:t>HOMOSEKSUALIZMie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35088"/>
            <a:ext cx="3672408" cy="52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83568" y="5517232"/>
            <a:ext cx="31245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Kanada 2005</a:t>
            </a:r>
          </a:p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Reż. J.M. </a:t>
            </a:r>
            <a:r>
              <a:rPr lang="pl-PL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Vallee</a:t>
            </a:r>
            <a:endParaRPr lang="pl-PL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0034" y="1500174"/>
            <a:ext cx="35283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rgbClr val="FF0000"/>
              </a:solidFill>
            </a:endParaRPr>
          </a:p>
          <a:p>
            <a:r>
              <a:rPr lang="pl-PL" sz="2800" i="1" dirty="0" smtClean="0">
                <a:solidFill>
                  <a:srgbClr val="FF0000"/>
                </a:solidFill>
              </a:rPr>
              <a:t>C.R.A.Z.Y.</a:t>
            </a:r>
            <a:r>
              <a:rPr lang="pl-PL" sz="2800" dirty="0" smtClean="0"/>
              <a:t> nie jest filmem gejowskim, nie idealizuje miłości homoseksualnej, nie pokazuje jej wulgarnie.</a:t>
            </a:r>
          </a:p>
        </p:txBody>
      </p:sp>
    </p:spTree>
    <p:extLst>
      <p:ext uri="{BB962C8B-B14F-4D97-AF65-F5344CB8AC3E}">
        <p14:creationId xmlns="" xmlns:p14="http://schemas.microsoft.com/office/powerpoint/2010/main" val="19225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543</TotalTime>
  <Words>773</Words>
  <Application>Microsoft Office PowerPoint</Application>
  <PresentationFormat>Pokaz na ekranie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Wykusz</vt:lpstr>
      <vt:lpstr>Spotkania z trudnymi tematami w filmie    w Liceum Ogólnokształcącym im. Stefana Żeromskiego w Żyrardowie IX 2012-VI 2013 </vt:lpstr>
      <vt:lpstr>Trudne tematy- Nasze spotkanie  z filmami IX 2012-Vi 2013</vt:lpstr>
      <vt:lpstr>Filmy oglądane w cyklu trudne tematy:</vt:lpstr>
      <vt:lpstr>Fanatyk - To film o ksenofobii</vt:lpstr>
      <vt:lpstr>Slajd 5</vt:lpstr>
      <vt:lpstr>Slajd 6</vt:lpstr>
      <vt:lpstr>Slajd 7</vt:lpstr>
      <vt:lpstr>W ramach filmu otrzymaliśmy ciekawe materiały na temat dyskryminacji i kontakt ze stowarzyszeniem Otwarta Rzeczpospolita ,które przeciwdziała  różnym formom nienawiści na tle rasy, przynależności etnicznej  i narodowości</vt:lpstr>
      <vt:lpstr>C.R.A.Z.Y.- Film prowokujący do trudnych dyskusji o HOMOSEKSUALIZMie</vt:lpstr>
      <vt:lpstr>Slajd 10</vt:lpstr>
      <vt:lpstr>Slajd 11</vt:lpstr>
      <vt:lpstr>Slajd 12</vt:lpstr>
      <vt:lpstr>Wymyk- To film o odpowiedzialności, na którą czasem nas nie stać  oraz o Bezmyślnej przemocy…</vt:lpstr>
      <vt:lpstr>Slajd 14</vt:lpstr>
      <vt:lpstr>Slajd 15</vt:lpstr>
      <vt:lpstr>China blue- znany dokument  o naruszania praw człowieka w Chinach</vt:lpstr>
      <vt:lpstr>Slajd 17</vt:lpstr>
      <vt:lpstr>Slajd 18</vt:lpstr>
      <vt:lpstr>Podsumowanie obejrzanych filmów:</vt:lpstr>
      <vt:lpstr>Ja, też!- to trudny temat dotyczący upośledzenia umysłowego</vt:lpstr>
      <vt:lpstr>Xxy- Czekamy niecierpliwie na film  o poszukiwaniu tożsamości</vt:lpstr>
      <vt:lpstr>Nietykalni- Film o tym, Czy poruszanie się na wózku inwalidzkim musi oznaczać wykluczenie? Jak go uniknąć?</vt:lpstr>
      <vt:lpstr>Zakazane owoce- Ciekawa fabuła o problemach wkraczania w dorosłość</vt:lpstr>
      <vt:lpstr> Berlin Calling- Film o uzależnieniu</vt:lpstr>
      <vt:lpstr>Spotkanie z filmami w naszym miejskim kinie Len Odbywają się w ramach realizacji  projektu COMENIUS  „Fabryka szkolnych inicjatyw-równe obywatelstwo”.   </vt:lpstr>
      <vt:lpstr> Opr. Sylwia Szczepańska IB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</dc:creator>
  <cp:lastModifiedBy>Użytkownik</cp:lastModifiedBy>
  <cp:revision>71</cp:revision>
  <dcterms:created xsi:type="dcterms:W3CDTF">2013-01-27T10:47:04Z</dcterms:created>
  <dcterms:modified xsi:type="dcterms:W3CDTF">2013-03-16T19:15:13Z</dcterms:modified>
</cp:coreProperties>
</file>