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7" r:id="rId19"/>
    <p:sldId id="275" r:id="rId20"/>
    <p:sldId id="274" r:id="rId21"/>
    <p:sldId id="273" r:id="rId22"/>
    <p:sldId id="278" r:id="rId23"/>
    <p:sldId id="259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C69187C-EE0B-4EF5-8BA3-0BE22766790C}" type="datetimeFigureOut">
              <a:rPr lang="pl-PL" smtClean="0"/>
              <a:pPr/>
              <a:t>2013-11-07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5DAF98E-6C04-402E-A148-E651F61211E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Polskie rodziny- fakty, mity i stereotypy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47664" y="4005064"/>
            <a:ext cx="6400800" cy="1752600"/>
          </a:xfrm>
        </p:spPr>
        <p:txBody>
          <a:bodyPr/>
          <a:lstStyle/>
          <a:p>
            <a:pPr algn="r"/>
            <a:r>
              <a:rPr lang="pl-PL" dirty="0" smtClean="0"/>
              <a:t>Anna Antoniak</a:t>
            </a:r>
          </a:p>
          <a:p>
            <a:pPr algn="r"/>
            <a:r>
              <a:rPr lang="pl-PL" dirty="0" smtClean="0"/>
              <a:t>Sylwia Szczepańska</a:t>
            </a:r>
          </a:p>
          <a:p>
            <a:pPr algn="r"/>
            <a:r>
              <a:rPr lang="pl-PL" dirty="0" smtClean="0"/>
              <a:t>Kl. 1b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5111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19675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Jednak </a:t>
            </a:r>
            <a:r>
              <a:rPr lang="pl-PL" dirty="0" err="1" smtClean="0">
                <a:latin typeface="Algerian" pitchFamily="82" charset="0"/>
              </a:rPr>
              <a:t>tacierzyństwo</a:t>
            </a:r>
            <a:r>
              <a:rPr lang="pl-PL" dirty="0" smtClean="0">
                <a:latin typeface="Algerian" pitchFamily="82" charset="0"/>
              </a:rPr>
              <a:t> także nie jest nam obce.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88" y="2852936"/>
            <a:ext cx="4572000" cy="3429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620688"/>
            <a:ext cx="3611893" cy="27089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3495140"/>
            <a:ext cx="4949788" cy="27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98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124744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Kiedyś </a:t>
            </a:r>
            <a:r>
              <a:rPr lang="pl-PL" dirty="0">
                <a:latin typeface="Algerian" pitchFamily="82" charset="0"/>
              </a:rPr>
              <a:t>kobiety matki rzadko miały hobby. Teraz matki również często co ojcowie dbają o swoją kondycję fizyczną, uprawiają codzienne sporty, chodzą na siłownię, biegają.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212976"/>
            <a:ext cx="3923928" cy="294294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052736"/>
            <a:ext cx="3131840" cy="23488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4509120"/>
            <a:ext cx="2898068" cy="21735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392" y="3401616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34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1059572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Rodzeństwo jest od dawien dawna bardzo ważną częścią życia ludzi sprawia że nasze życie jest ciekawsze. 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58049">
            <a:off x="253932" y="3275749"/>
            <a:ext cx="3491880" cy="26189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256624"/>
            <a:ext cx="2843808" cy="21328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2204864"/>
            <a:ext cx="2651787" cy="19888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982873">
            <a:off x="3632709" y="1274074"/>
            <a:ext cx="3112759" cy="23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367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980728"/>
            <a:ext cx="3035829" cy="22768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19983">
            <a:off x="5311714" y="2902572"/>
            <a:ext cx="4228935" cy="31717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717032"/>
            <a:ext cx="3515883" cy="26369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692696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32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112474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Męski świat istniał istnieje i będzie istniał nie tylko w Polsce.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34" y="3140968"/>
            <a:ext cx="4788430" cy="31862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2724968"/>
            <a:ext cx="2715766" cy="36210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31949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408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76765">
            <a:off x="-74737" y="3518367"/>
            <a:ext cx="3275856" cy="245689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43608" y="112474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Od zawsze najchętniej fotografowano dzieci.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419178">
            <a:off x="5396136" y="983125"/>
            <a:ext cx="3227851" cy="24208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666075">
            <a:off x="2558785" y="2979062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71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789040"/>
            <a:ext cx="3515882" cy="263691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764704"/>
            <a:ext cx="3803915" cy="285293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753036"/>
            <a:ext cx="3611893" cy="27089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2866" y="1268760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870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19675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lgerian" pitchFamily="82" charset="0"/>
              </a:rPr>
              <a:t>małżeństwa w Polsce zawierane są coraz </a:t>
            </a:r>
            <a:r>
              <a:rPr lang="pl-PL" dirty="0" smtClean="0">
                <a:latin typeface="Algerian" pitchFamily="82" charset="0"/>
              </a:rPr>
              <a:t>rzadziej w porównaniu do czasów wcześniejszych.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256" y="2606156"/>
            <a:ext cx="3491880" cy="23279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80262">
            <a:off x="5235278" y="1105097"/>
            <a:ext cx="3803915" cy="28529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429000"/>
            <a:ext cx="4303448" cy="322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33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268760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Fantastycznie patrzeć jest na miłość ludzi będących ze sobą wiele lat.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501008"/>
            <a:ext cx="3707904" cy="27809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692696"/>
            <a:ext cx="2267744" cy="17008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2996952"/>
            <a:ext cx="4031432" cy="302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045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412776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Rodziny </a:t>
            </a:r>
            <a:r>
              <a:rPr lang="pl-PL" dirty="0">
                <a:latin typeface="Algerian" pitchFamily="82" charset="0"/>
              </a:rPr>
              <a:t>spotykają się na weselach. W małych miejscowościach i na wsi są one dużymi przyjęciami. Nawet na 100 osób.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140968"/>
            <a:ext cx="4572000" cy="3429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1429" y="1334695"/>
            <a:ext cx="4816728" cy="361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32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43608" y="980728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Algerian" pitchFamily="82" charset="0"/>
              </a:rPr>
              <a:t>Wiele polskich rodzin jest wielopokoleniowych. Seniorzy mieszkają z dziećmi lub bardzo blisko. Dorosłe dzieci się nimi opiekują, a wnuki odwiedzają, czasem pomagają w opiece nad seniorami.</a:t>
            </a:r>
            <a:endParaRPr lang="pl-PL" b="1" dirty="0"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4065"/>
            <a:ext cx="3888432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637" y="3717032"/>
            <a:ext cx="3148608" cy="23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223406">
            <a:off x="5169559" y="3263518"/>
            <a:ext cx="2520281" cy="326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11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052736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Kiedyś bardzo często upamiętnianymi wydarzeniami były pogrzeby. 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231486"/>
            <a:ext cx="5400600" cy="4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02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26876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Coraz częściej rodziny znajdują czas na wspólne wakacje.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554891"/>
            <a:ext cx="4059488" cy="22814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268760"/>
            <a:ext cx="3515883" cy="26369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4077072"/>
            <a:ext cx="3522646" cy="26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30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20688"/>
            <a:ext cx="4379979" cy="32849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597" y="4365104"/>
            <a:ext cx="2843808" cy="213285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4733" y="3429000"/>
            <a:ext cx="3791405" cy="28435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32656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876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64376" y="2967335"/>
            <a:ext cx="3015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KONIEC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72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980728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Obchodzi się uroczyście rocznice ślubów i urodziny dziadków i pradziadków.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776" y="3212976"/>
            <a:ext cx="3851920" cy="28889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2737233"/>
            <a:ext cx="2880320" cy="384042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593304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57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124744"/>
            <a:ext cx="24482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W </a:t>
            </a:r>
            <a:r>
              <a:rPr lang="pl-PL" dirty="0">
                <a:latin typeface="Algerian" pitchFamily="82" charset="0"/>
              </a:rPr>
              <a:t>polskiej rodzinie bardzo ważnym świętem rodzinnym jest komunia dzieci. Także organizuje się spotkania rodzinne i przyjęcia z powodu chrzcin.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32648" y="3100400"/>
            <a:ext cx="3707904" cy="27809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73103">
            <a:off x="2972305" y="3862470"/>
            <a:ext cx="3026161" cy="22696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362668">
            <a:off x="4267441" y="-232335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33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444208" y="2420888"/>
            <a:ext cx="2160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W </a:t>
            </a:r>
            <a:r>
              <a:rPr lang="pl-PL" dirty="0">
                <a:latin typeface="Algerian" pitchFamily="82" charset="0"/>
              </a:rPr>
              <a:t>Polsce obchodzi się w rodzinach urodziny i imieniny, są okazją do dawania prezentów i spotkań rodzinnych oraz przyjęć.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861048"/>
            <a:ext cx="3347864" cy="251089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296" y="548680"/>
            <a:ext cx="3995936" cy="29969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552" y="504056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590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112474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Nasze </a:t>
            </a:r>
            <a:r>
              <a:rPr lang="pl-PL" dirty="0">
                <a:latin typeface="Algerian" pitchFamily="82" charset="0"/>
              </a:rPr>
              <a:t>mamy wychodziły za mąż wcześniej niż obecnie robią to młode kobiety.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22548">
            <a:off x="67250" y="2693649"/>
            <a:ext cx="4283968" cy="32129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32278">
            <a:off x="3658181" y="1521935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63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12474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Rodzina </a:t>
            </a:r>
            <a:r>
              <a:rPr lang="pl-PL" dirty="0">
                <a:latin typeface="Algerian" pitchFamily="82" charset="0"/>
              </a:rPr>
              <a:t>dla wielu Polaków i Polek jest bardzo ważna, większość chce ją założyć. W rodzinie bardzo ważne są dzieci.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780928"/>
            <a:ext cx="3275856" cy="245689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605" y="332656"/>
            <a:ext cx="3611893" cy="27089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780928"/>
            <a:ext cx="3131840" cy="23488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3243" y="3393651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79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1268760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lgerian" pitchFamily="82" charset="0"/>
              </a:rPr>
              <a:t>Dawniej kobiety matki spędzały czas ze swoimi dziećmi, łącząc prace domowe i zabawę z </a:t>
            </a:r>
            <a:r>
              <a:rPr lang="pl-PL" dirty="0" smtClean="0">
                <a:latin typeface="Algerian" pitchFamily="82" charset="0"/>
              </a:rPr>
              <a:t>nimi.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72508" y="2128292"/>
            <a:ext cx="4572000" cy="3429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92494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61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12474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lgerian" pitchFamily="82" charset="0"/>
              </a:rPr>
              <a:t>Macierzyństwo </a:t>
            </a:r>
            <a:r>
              <a:rPr lang="pl-PL" dirty="0">
                <a:latin typeface="Algerian" pitchFamily="82" charset="0"/>
              </a:rPr>
              <a:t>od zawsze w Polsce było w wielu rodzinach  radosnym </a:t>
            </a:r>
            <a:r>
              <a:rPr lang="pl-PL" dirty="0" smtClean="0">
                <a:latin typeface="Algerian" pitchFamily="82" charset="0"/>
              </a:rPr>
              <a:t>faktem.</a:t>
            </a:r>
            <a:endParaRPr lang="pl-PL" dirty="0">
              <a:latin typeface="Algerian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284984"/>
            <a:ext cx="4067944" cy="30509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76672"/>
            <a:ext cx="3611893" cy="27089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524309">
            <a:off x="4121739" y="3394090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22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299</TotalTime>
  <Words>300</Words>
  <Application>Microsoft Office PowerPoint</Application>
  <PresentationFormat>Pokaz na ekranie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Ekskluzywny</vt:lpstr>
      <vt:lpstr>Polskie rodziny- fakty, mity i stereotypy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Polskie rodziny- fakty, mity i stereotypy</dc:title>
  <dc:creator>Sylwia</dc:creator>
  <cp:lastModifiedBy>Użytkownik</cp:lastModifiedBy>
  <cp:revision>13</cp:revision>
  <dcterms:created xsi:type="dcterms:W3CDTF">2013-06-17T18:31:08Z</dcterms:created>
  <dcterms:modified xsi:type="dcterms:W3CDTF">2013-11-07T11:03:10Z</dcterms:modified>
</cp:coreProperties>
</file>