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0" y="0"/>
            <a:ext cx="3409953" cy="6858000"/>
          </a:xfrm>
          <a:prstGeom prst="rect">
            <a:avLst/>
          </a:prstGeom>
          <a:solidFill>
            <a:srgbClr val="48231E">
              <a:alpha val="7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" name="Freeform 7"/>
          <p:cNvSpPr/>
          <p:nvPr/>
        </p:nvSpPr>
        <p:spPr>
          <a:xfrm>
            <a:off x="838203" y="1762094"/>
            <a:ext cx="2521778" cy="5095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09"/>
              <a:gd name="f7" fmla="val 4865"/>
              <a:gd name="f8" fmla="val 414"/>
              <a:gd name="f9" fmla="val 2058"/>
              <a:gd name="f10" fmla="val 482"/>
              <a:gd name="f11" fmla="val 2173"/>
              <a:gd name="f12" fmla="val 503"/>
              <a:gd name="f13" fmla="val 2207"/>
              <a:gd name="f14" fmla="val 523"/>
              <a:gd name="f15" fmla="val 2242"/>
              <a:gd name="f16" fmla="val 538"/>
              <a:gd name="f17" fmla="val 2269"/>
              <a:gd name="f18" fmla="val 547"/>
              <a:gd name="f19" fmla="val 2282"/>
              <a:gd name="f20" fmla="val 559"/>
              <a:gd name="f21" fmla="val 2292"/>
              <a:gd name="f22" fmla="val 606"/>
              <a:gd name="f23" fmla="val 2323"/>
              <a:gd name="f24" fmla="val 618"/>
              <a:gd name="f25" fmla="val 2332"/>
              <a:gd name="f26" fmla="val 637"/>
              <a:gd name="f27" fmla="val 2344"/>
              <a:gd name="f28" fmla="val 657"/>
              <a:gd name="f29" fmla="val 2360"/>
              <a:gd name="f30" fmla="val 705"/>
              <a:gd name="f31" fmla="val 2392"/>
              <a:gd name="f32" fmla="val 728"/>
              <a:gd name="f33" fmla="val 2407"/>
              <a:gd name="f34" fmla="val 749"/>
              <a:gd name="f35" fmla="val 2420"/>
              <a:gd name="f36" fmla="val 765"/>
              <a:gd name="f37" fmla="val 2429"/>
              <a:gd name="f38" fmla="val 762"/>
              <a:gd name="f39" fmla="val 755"/>
              <a:gd name="f40" fmla="val 2354"/>
              <a:gd name="f41" fmla="val 744"/>
              <a:gd name="f42" fmla="val 2326"/>
              <a:gd name="f43" fmla="val 730"/>
              <a:gd name="f44" fmla="val 2298"/>
              <a:gd name="f45" fmla="val 687"/>
              <a:gd name="f46" fmla="val 2238"/>
              <a:gd name="f47" fmla="val 643"/>
              <a:gd name="f48" fmla="val 2180"/>
              <a:gd name="f49" fmla="val 597"/>
              <a:gd name="f50" fmla="val 2123"/>
              <a:gd name="f51" fmla="val 590"/>
              <a:gd name="f52" fmla="val 2112"/>
              <a:gd name="f53" fmla="val 582"/>
              <a:gd name="f54" fmla="val 2105"/>
              <a:gd name="f55" fmla="val 573"/>
              <a:gd name="f56" fmla="val 2101"/>
              <a:gd name="f57" fmla="val 560"/>
              <a:gd name="f58" fmla="val 2099"/>
              <a:gd name="f59" fmla="val 537"/>
              <a:gd name="f60" fmla="val 2095"/>
              <a:gd name="f61" fmla="val 512"/>
              <a:gd name="f62" fmla="val 2086"/>
              <a:gd name="f63" fmla="val 488"/>
              <a:gd name="f64" fmla="val 2078"/>
              <a:gd name="f65" fmla="val 1172"/>
              <a:gd name="f66" fmla="val 1997"/>
              <a:gd name="f67" fmla="val 1051"/>
              <a:gd name="f68" fmla="val 2064"/>
              <a:gd name="f69" fmla="val 1011"/>
              <a:gd name="f70" fmla="val 973"/>
              <a:gd name="f71" fmla="val 2108"/>
              <a:gd name="f72" fmla="val 957"/>
              <a:gd name="f73" fmla="val 2115"/>
              <a:gd name="f74" fmla="val 940"/>
              <a:gd name="f75" fmla="val 2124"/>
              <a:gd name="f76" fmla="val 926"/>
              <a:gd name="f77" fmla="val 2133"/>
              <a:gd name="f78" fmla="val 914"/>
              <a:gd name="f79" fmla="val 2145"/>
              <a:gd name="f80" fmla="val 896"/>
              <a:gd name="f81" fmla="val 2168"/>
              <a:gd name="f82" fmla="val 877"/>
              <a:gd name="f83" fmla="val 2192"/>
              <a:gd name="f84" fmla="val 856"/>
              <a:gd name="f85" fmla="val 2221"/>
              <a:gd name="f86" fmla="val 836"/>
              <a:gd name="f87" fmla="val 2252"/>
              <a:gd name="f88" fmla="val 820"/>
              <a:gd name="f89" fmla="val 2283"/>
              <a:gd name="f90" fmla="val 809"/>
              <a:gd name="f91" fmla="val 2307"/>
              <a:gd name="f92" fmla="val 802"/>
              <a:gd name="f93" fmla="val 2331"/>
              <a:gd name="f94" fmla="val 800"/>
              <a:gd name="f95" fmla="val 2336"/>
              <a:gd name="f96" fmla="val 2351"/>
              <a:gd name="f97" fmla="val 799"/>
              <a:gd name="f98" fmla="val 2372"/>
              <a:gd name="f99" fmla="val 796"/>
              <a:gd name="f100" fmla="val 2394"/>
              <a:gd name="f101" fmla="val 793"/>
              <a:gd name="f102" fmla="val 2444"/>
              <a:gd name="f103" fmla="val 792"/>
              <a:gd name="f104" fmla="val 2465"/>
              <a:gd name="f105" fmla="val 790"/>
              <a:gd name="f106" fmla="val 2481"/>
              <a:gd name="f107" fmla="val 780"/>
              <a:gd name="f108" fmla="val 2593"/>
              <a:gd name="f109" fmla="val 769"/>
              <a:gd name="f110" fmla="val 2704"/>
              <a:gd name="f111" fmla="val 768"/>
              <a:gd name="f112" fmla="val 2735"/>
              <a:gd name="f113" fmla="val 2788"/>
              <a:gd name="f114" fmla="val 761"/>
              <a:gd name="f115" fmla="val 2844"/>
              <a:gd name="f116" fmla="val 2898"/>
              <a:gd name="f117" fmla="val 764"/>
              <a:gd name="f118" fmla="val 2951"/>
              <a:gd name="f119" fmla="val 797"/>
              <a:gd name="f120" fmla="val 2963"/>
              <a:gd name="f121" fmla="val 831"/>
              <a:gd name="f122" fmla="val 2981"/>
              <a:gd name="f123" fmla="val 862"/>
              <a:gd name="f124" fmla="val 3004"/>
              <a:gd name="f125" fmla="val 893"/>
              <a:gd name="f126" fmla="val 3032"/>
              <a:gd name="f127" fmla="val 920"/>
              <a:gd name="f128" fmla="val 3069"/>
              <a:gd name="f129" fmla="val 943"/>
              <a:gd name="f130" fmla="val 3105"/>
              <a:gd name="f131" fmla="val 968"/>
              <a:gd name="f132" fmla="val 3143"/>
              <a:gd name="f133" fmla="val 991"/>
              <a:gd name="f134" fmla="val 3181"/>
              <a:gd name="f135" fmla="val 1010"/>
              <a:gd name="f136" fmla="val 3224"/>
              <a:gd name="f137" fmla="val 1029"/>
              <a:gd name="f138" fmla="val 3284"/>
              <a:gd name="f139" fmla="val 1042"/>
              <a:gd name="f140" fmla="val 3349"/>
              <a:gd name="f141" fmla="val 1050"/>
              <a:gd name="f142" fmla="val 3417"/>
              <a:gd name="f143" fmla="val 3422"/>
              <a:gd name="f144" fmla="val 3426"/>
              <a:gd name="f145" fmla="val 1054"/>
              <a:gd name="f146" fmla="val 1058"/>
              <a:gd name="f147" fmla="val 3277"/>
              <a:gd name="f148" fmla="val 1063"/>
              <a:gd name="f149" fmla="val 3212"/>
              <a:gd name="f150" fmla="val 1067"/>
              <a:gd name="f151" fmla="val 3155"/>
              <a:gd name="f152" fmla="val 1070"/>
              <a:gd name="f153" fmla="val 3115"/>
              <a:gd name="f154" fmla="val 1075"/>
              <a:gd name="f155" fmla="val 3072"/>
              <a:gd name="f156" fmla="val 1078"/>
              <a:gd name="f157" fmla="val 3026"/>
              <a:gd name="f158" fmla="val 1082"/>
              <a:gd name="f159" fmla="val 2975"/>
              <a:gd name="f160" fmla="val 1086"/>
              <a:gd name="f161" fmla="val 2919"/>
              <a:gd name="f162" fmla="val 1091"/>
              <a:gd name="f163" fmla="val 2855"/>
              <a:gd name="f164" fmla="val 1097"/>
              <a:gd name="f165" fmla="val 2786"/>
              <a:gd name="f166" fmla="val 1103"/>
              <a:gd name="f167" fmla="val 2708"/>
              <a:gd name="f168" fmla="val 1111"/>
              <a:gd name="f169" fmla="val 1119"/>
              <a:gd name="f170" fmla="val 2479"/>
              <a:gd name="f171" fmla="val 1126"/>
              <a:gd name="f172" fmla="val 2364"/>
              <a:gd name="f173" fmla="val 1138"/>
              <a:gd name="f174" fmla="val 2249"/>
              <a:gd name="f175" fmla="val 621"/>
              <a:gd name="f176" fmla="val 1990"/>
              <a:gd name="f177" fmla="val 619"/>
              <a:gd name="f178" fmla="val 1991"/>
              <a:gd name="f179" fmla="val 616"/>
              <a:gd name="f180" fmla="val 2012"/>
              <a:gd name="f181" fmla="val 613"/>
              <a:gd name="f182" fmla="val 2034"/>
              <a:gd name="f183" fmla="val 610"/>
              <a:gd name="f184" fmla="val 2049"/>
              <a:gd name="f185" fmla="val 604"/>
              <a:gd name="f186" fmla="val 609"/>
              <a:gd name="f187" fmla="val 2092"/>
              <a:gd name="f188" fmla="val 626"/>
              <a:gd name="f189" fmla="val 2117"/>
              <a:gd name="f190" fmla="val 659"/>
              <a:gd name="f191" fmla="val 2167"/>
              <a:gd name="f192" fmla="val 691"/>
              <a:gd name="f193" fmla="val 2211"/>
              <a:gd name="f194" fmla="val 727"/>
              <a:gd name="f195" fmla="val 2255"/>
              <a:gd name="f196" fmla="val 731"/>
              <a:gd name="f197" fmla="val 2261"/>
              <a:gd name="f198" fmla="val 737"/>
              <a:gd name="f199" fmla="val 2270"/>
              <a:gd name="f200" fmla="val 752"/>
              <a:gd name="f201" fmla="val 2291"/>
              <a:gd name="f202" fmla="val 2300"/>
              <a:gd name="f203" fmla="val 2304"/>
              <a:gd name="f204" fmla="val 775"/>
              <a:gd name="f205" fmla="val 781"/>
              <a:gd name="f206" fmla="val 787"/>
              <a:gd name="f207" fmla="val 2285"/>
              <a:gd name="f208" fmla="val 805"/>
              <a:gd name="f209" fmla="val 2257"/>
              <a:gd name="f210" fmla="val 811"/>
              <a:gd name="f211" fmla="val 812"/>
              <a:gd name="f212" fmla="val 2229"/>
              <a:gd name="f213" fmla="val 806"/>
              <a:gd name="f214" fmla="val 2214"/>
              <a:gd name="f215" fmla="val 2201"/>
              <a:gd name="f216" fmla="val 786"/>
              <a:gd name="f217" fmla="val 2189"/>
              <a:gd name="f218" fmla="val 767"/>
              <a:gd name="f219" fmla="val 2165"/>
              <a:gd name="f220" fmla="val 2142"/>
              <a:gd name="f221" fmla="val 713"/>
              <a:gd name="f222" fmla="val 680"/>
              <a:gd name="f223" fmla="val 2059"/>
              <a:gd name="f224" fmla="val 641"/>
              <a:gd name="f225" fmla="val 640"/>
              <a:gd name="f226" fmla="val 2009"/>
              <a:gd name="f227" fmla="val 632"/>
              <a:gd name="f228" fmla="val 2002"/>
              <a:gd name="f229" fmla="val 629"/>
              <a:gd name="f230" fmla="val 1994"/>
              <a:gd name="f231" fmla="val 624"/>
              <a:gd name="f232" fmla="val 1993"/>
              <a:gd name="f233" fmla="val 588"/>
              <a:gd name="f234" fmla="val 1972"/>
              <a:gd name="f235" fmla="val 575"/>
              <a:gd name="f236" fmla="val 1974"/>
              <a:gd name="f237" fmla="val 569"/>
              <a:gd name="f238" fmla="val 1975"/>
              <a:gd name="f239" fmla="val 545"/>
              <a:gd name="f240" fmla="val 535"/>
              <a:gd name="f241" fmla="val 1977"/>
              <a:gd name="f242" fmla="val 526"/>
              <a:gd name="f243" fmla="val 522"/>
              <a:gd name="f244" fmla="val 1999"/>
              <a:gd name="f245" fmla="val 572"/>
              <a:gd name="f246" fmla="val 2046"/>
              <a:gd name="f247" fmla="val 578"/>
              <a:gd name="f248" fmla="val 2052"/>
              <a:gd name="f249" fmla="val 2050"/>
              <a:gd name="f250" fmla="val 587"/>
              <a:gd name="f251" fmla="val 2043"/>
              <a:gd name="f252" fmla="val 591"/>
              <a:gd name="f253" fmla="val 2024"/>
              <a:gd name="f254" fmla="val 593"/>
              <a:gd name="f255" fmla="val 2015"/>
              <a:gd name="f256" fmla="val 598"/>
              <a:gd name="f257" fmla="val 1988"/>
              <a:gd name="f258" fmla="val 1980"/>
              <a:gd name="f259" fmla="val 596"/>
              <a:gd name="f260" fmla="val 1862"/>
              <a:gd name="f261" fmla="val 1866"/>
              <a:gd name="f262" fmla="val 5"/>
              <a:gd name="f263" fmla="val 1869"/>
              <a:gd name="f264" fmla="val 19"/>
              <a:gd name="f265" fmla="val 1871"/>
              <a:gd name="f266" fmla="val 39"/>
              <a:gd name="f267" fmla="val 1872"/>
              <a:gd name="f268" fmla="val 66"/>
              <a:gd name="f269" fmla="val 1874"/>
              <a:gd name="f270" fmla="val 97"/>
              <a:gd name="f271" fmla="val 129"/>
              <a:gd name="f272" fmla="val 194"/>
              <a:gd name="f273" fmla="val 222"/>
              <a:gd name="f274" fmla="val 247"/>
              <a:gd name="f275" fmla="val 1863"/>
              <a:gd name="f276" fmla="val 265"/>
              <a:gd name="f277" fmla="val 1850"/>
              <a:gd name="f278" fmla="val 311"/>
              <a:gd name="f279" fmla="val 1831"/>
              <a:gd name="f280" fmla="val 353"/>
              <a:gd name="f281" fmla="val 1806"/>
              <a:gd name="f282" fmla="val 393"/>
              <a:gd name="f283" fmla="val 1779"/>
              <a:gd name="f284" fmla="val 432"/>
              <a:gd name="f285" fmla="val 1720"/>
              <a:gd name="f286" fmla="val 505"/>
              <a:gd name="f287" fmla="val 1667"/>
              <a:gd name="f288" fmla="val 570"/>
              <a:gd name="f289" fmla="val 1555"/>
              <a:gd name="f290" fmla="val 697"/>
              <a:gd name="f291" fmla="val 1504"/>
              <a:gd name="f292" fmla="val 763"/>
              <a:gd name="f293" fmla="val 1492"/>
              <a:gd name="f294" fmla="val 779"/>
              <a:gd name="f295" fmla="val 1478"/>
              <a:gd name="f296" fmla="val 1461"/>
              <a:gd name="f297" fmla="val 825"/>
              <a:gd name="f298" fmla="val 1445"/>
              <a:gd name="f299" fmla="val 852"/>
              <a:gd name="f300" fmla="val 1409"/>
              <a:gd name="f301" fmla="val 905"/>
              <a:gd name="f302" fmla="val 1393"/>
              <a:gd name="f303" fmla="val 927"/>
              <a:gd name="f304" fmla="val 1380"/>
              <a:gd name="f305" fmla="val 945"/>
              <a:gd name="f306" fmla="val 1368"/>
              <a:gd name="f307" fmla="val 958"/>
              <a:gd name="f308" fmla="val 1364"/>
              <a:gd name="f309" fmla="val 1080"/>
              <a:gd name="f310" fmla="val 1378"/>
              <a:gd name="f311" fmla="val 1392"/>
              <a:gd name="f312" fmla="val 1037"/>
              <a:gd name="f313" fmla="val 1403"/>
              <a:gd name="f314" fmla="val 1020"/>
              <a:gd name="f315" fmla="val 1436"/>
              <a:gd name="f316" fmla="val 955"/>
              <a:gd name="f317" fmla="val 912"/>
              <a:gd name="f318" fmla="val 1486"/>
              <a:gd name="f319" fmla="val 871"/>
              <a:gd name="f320" fmla="val 1512"/>
              <a:gd name="f321" fmla="val 827"/>
              <a:gd name="f322" fmla="val 1540"/>
              <a:gd name="f323" fmla="val 784"/>
              <a:gd name="f324" fmla="val 1570"/>
              <a:gd name="f325" fmla="val 743"/>
              <a:gd name="f326" fmla="val 1602"/>
              <a:gd name="f327" fmla="val 706"/>
              <a:gd name="f328" fmla="val 1638"/>
              <a:gd name="f329" fmla="val 673"/>
              <a:gd name="f330" fmla="val 1676"/>
              <a:gd name="f331" fmla="val 647"/>
              <a:gd name="f332" fmla="val 1716"/>
              <a:gd name="f333" fmla="val 628"/>
              <a:gd name="f334" fmla="val 1757"/>
              <a:gd name="f335" fmla="val 614"/>
              <a:gd name="f336" fmla="val 1797"/>
              <a:gd name="f337" fmla="val 607"/>
              <a:gd name="f338" fmla="val 1838"/>
              <a:gd name="f339" fmla="val 605"/>
              <a:gd name="f340" fmla="val 1890"/>
              <a:gd name="f341" fmla="val 1940"/>
              <a:gd name="f342" fmla="val 1953"/>
              <a:gd name="f343" fmla="val 636"/>
              <a:gd name="f344" fmla="val 1969"/>
              <a:gd name="f345" fmla="val 642"/>
              <a:gd name="f346" fmla="val 1989"/>
              <a:gd name="f347" fmla="val 650"/>
              <a:gd name="f348" fmla="val 2006"/>
              <a:gd name="f349" fmla="val 656"/>
              <a:gd name="f350" fmla="val 2021"/>
              <a:gd name="f351" fmla="val 662"/>
              <a:gd name="f352" fmla="val 2033"/>
              <a:gd name="f353" fmla="val 664"/>
              <a:gd name="f354" fmla="val 2037"/>
              <a:gd name="f355" fmla="val 667"/>
              <a:gd name="f356" fmla="val 669"/>
              <a:gd name="f357" fmla="val 2027"/>
              <a:gd name="f358" fmla="val 672"/>
              <a:gd name="f359" fmla="val 2017"/>
              <a:gd name="f360" fmla="val 676"/>
              <a:gd name="f361" fmla="val 688"/>
              <a:gd name="f362" fmla="val 1978"/>
              <a:gd name="f363" fmla="val 694"/>
              <a:gd name="f364" fmla="val 1968"/>
              <a:gd name="f365" fmla="val 698"/>
              <a:gd name="f366" fmla="val 1950"/>
              <a:gd name="f367" fmla="val 710"/>
              <a:gd name="f368" fmla="val 1931"/>
              <a:gd name="f369" fmla="val 722"/>
              <a:gd name="f370" fmla="val 1906"/>
              <a:gd name="f371" fmla="val 735"/>
              <a:gd name="f372" fmla="val 1876"/>
              <a:gd name="f373" fmla="val 753"/>
              <a:gd name="f374" fmla="val 1843"/>
              <a:gd name="f375" fmla="val 771"/>
              <a:gd name="f376" fmla="val 791"/>
              <a:gd name="f377" fmla="val 1766"/>
              <a:gd name="f378" fmla="val 813"/>
              <a:gd name="f379" fmla="val 1725"/>
              <a:gd name="f380" fmla="val 1683"/>
              <a:gd name="f381" fmla="val 859"/>
              <a:gd name="f382" fmla="val 1641"/>
              <a:gd name="f383" fmla="val 884"/>
              <a:gd name="f384" fmla="val 1599"/>
              <a:gd name="f385" fmla="val 908"/>
              <a:gd name="f386" fmla="val 1560"/>
              <a:gd name="f387" fmla="val 933"/>
              <a:gd name="f388" fmla="val 1521"/>
              <a:gd name="f389" fmla="val 956"/>
              <a:gd name="f390" fmla="val 1487"/>
              <a:gd name="f391" fmla="val 979"/>
              <a:gd name="f392" fmla="val 1456"/>
              <a:gd name="f393" fmla="val 999"/>
              <a:gd name="f394" fmla="val 1431"/>
              <a:gd name="f395" fmla="val 1411"/>
              <a:gd name="f396" fmla="val 1397"/>
              <a:gd name="f397" fmla="val 1387"/>
              <a:gd name="f398" fmla="val 1083"/>
              <a:gd name="f399" fmla="val 1102"/>
              <a:gd name="f400" fmla="val 1359"/>
              <a:gd name="f401" fmla="val 1120"/>
              <a:gd name="f402" fmla="val 1124"/>
              <a:gd name="f403" fmla="val 1361"/>
              <a:gd name="f404" fmla="val 1127"/>
              <a:gd name="f405" fmla="val 1362"/>
              <a:gd name="f406" fmla="val 1129"/>
              <a:gd name="f407" fmla="val 1132"/>
              <a:gd name="f408" fmla="val 1414"/>
              <a:gd name="f409" fmla="val 1114"/>
              <a:gd name="f410" fmla="val 1099"/>
              <a:gd name="f411" fmla="val 1496"/>
              <a:gd name="f412" fmla="val 1533"/>
              <a:gd name="f413" fmla="val 1567"/>
              <a:gd name="f414" fmla="val 1035"/>
              <a:gd name="f415" fmla="val 1635"/>
              <a:gd name="f416" fmla="val 984"/>
              <a:gd name="f417" fmla="val 1670"/>
              <a:gd name="f418" fmla="val 959"/>
              <a:gd name="f419" fmla="val 1705"/>
              <a:gd name="f420" fmla="val 937"/>
              <a:gd name="f421" fmla="val 1747"/>
              <a:gd name="f422" fmla="val 909"/>
              <a:gd name="f423" fmla="val 1787"/>
              <a:gd name="f424" fmla="val 878"/>
              <a:gd name="f425" fmla="val 1823"/>
              <a:gd name="f426" fmla="val 844"/>
              <a:gd name="f427" fmla="val 1860"/>
              <a:gd name="f428" fmla="val 1900"/>
              <a:gd name="f429" fmla="val 782"/>
              <a:gd name="f430" fmla="val 1959"/>
              <a:gd name="f431" fmla="val 747"/>
              <a:gd name="f432" fmla="val 715"/>
              <a:gd name="f433" fmla="val 2151"/>
              <a:gd name="f434" fmla="val 653"/>
              <a:gd name="f435" fmla="val 2157"/>
              <a:gd name="f436" fmla="val 622"/>
              <a:gd name="f437" fmla="val 2205"/>
              <a:gd name="f438" fmla="val 2218"/>
              <a:gd name="f439" fmla="val 600"/>
              <a:gd name="f440" fmla="val 2236"/>
              <a:gd name="f441" fmla="val 585"/>
              <a:gd name="f442" fmla="val 2239"/>
              <a:gd name="f443" fmla="val 583"/>
              <a:gd name="f444" fmla="val 595"/>
              <a:gd name="f445" fmla="val 2232"/>
              <a:gd name="f446" fmla="val 603"/>
              <a:gd name="f447" fmla="val 2220"/>
              <a:gd name="f448" fmla="val 701"/>
              <a:gd name="f449" fmla="val 725"/>
              <a:gd name="f450" fmla="val 2216"/>
              <a:gd name="f451" fmla="val 774"/>
              <a:gd name="f452" fmla="val 819"/>
              <a:gd name="f453" fmla="val 865"/>
              <a:gd name="f454" fmla="val 2139"/>
              <a:gd name="f455" fmla="val 948"/>
              <a:gd name="f456" fmla="val 983"/>
              <a:gd name="f457" fmla="val 2067"/>
              <a:gd name="f458" fmla="val 1017"/>
              <a:gd name="f459" fmla="val 2022"/>
              <a:gd name="f460" fmla="val 1045"/>
              <a:gd name="f461" fmla="val 1921"/>
              <a:gd name="f462" fmla="val 1105"/>
              <a:gd name="f463" fmla="val 1803"/>
              <a:gd name="f464" fmla="val 1116"/>
              <a:gd name="f465" fmla="val 1739"/>
              <a:gd name="f466" fmla="val 1123"/>
              <a:gd name="f467" fmla="val 1677"/>
              <a:gd name="f468" fmla="val 1617"/>
              <a:gd name="f469" fmla="val 1679"/>
              <a:gd name="f470" fmla="val 1136"/>
              <a:gd name="f471" fmla="val 1732"/>
              <a:gd name="f472" fmla="val 1144"/>
              <a:gd name="f473" fmla="val 1784"/>
              <a:gd name="f474" fmla="val 1154"/>
              <a:gd name="f475" fmla="val 1834"/>
              <a:gd name="f476" fmla="val 1167"/>
              <a:gd name="f477" fmla="val 1881"/>
              <a:gd name="f478" fmla="val 1185"/>
              <a:gd name="f479" fmla="val 1924"/>
              <a:gd name="f480" fmla="val 1207"/>
              <a:gd name="f481" fmla="val 1971"/>
              <a:gd name="f482" fmla="val 1239"/>
              <a:gd name="f483" fmla="val 2014"/>
              <a:gd name="f484" fmla="val 1276"/>
              <a:gd name="f485" fmla="val 1316"/>
              <a:gd name="f486" fmla="val 2080"/>
              <a:gd name="f487" fmla="val 1402"/>
              <a:gd name="f488" fmla="val 2127"/>
              <a:gd name="f489" fmla="val 1447"/>
              <a:gd name="f490" fmla="val 2143"/>
              <a:gd name="f491" fmla="val 2158"/>
              <a:gd name="f492" fmla="val 1537"/>
              <a:gd name="f493" fmla="val 1580"/>
              <a:gd name="f494" fmla="val 2174"/>
              <a:gd name="f495" fmla="val 1621"/>
              <a:gd name="f496" fmla="val 2179"/>
              <a:gd name="f497" fmla="val 1660"/>
              <a:gd name="f498" fmla="val 2182"/>
              <a:gd name="f499" fmla="val 1695"/>
              <a:gd name="f500" fmla="val 1753"/>
              <a:gd name="f501" fmla="val 1775"/>
              <a:gd name="f502" fmla="val 2177"/>
              <a:gd name="f503" fmla="val 1789"/>
              <a:gd name="f504" fmla="val 2171"/>
              <a:gd name="f505" fmla="val 2152"/>
              <a:gd name="f506" fmla="val 1767"/>
              <a:gd name="f507" fmla="val 2132"/>
              <a:gd name="f508" fmla="val 1713"/>
              <a:gd name="f509" fmla="val 2081"/>
              <a:gd name="f510" fmla="val 1686"/>
              <a:gd name="f511" fmla="val 1664"/>
              <a:gd name="f512" fmla="val 2019"/>
              <a:gd name="f513" fmla="val 1648"/>
              <a:gd name="f514" fmla="val 1633"/>
              <a:gd name="f515" fmla="val 1946"/>
              <a:gd name="f516" fmla="val 1611"/>
              <a:gd name="f517" fmla="val 1879"/>
              <a:gd name="f518" fmla="val 1854"/>
              <a:gd name="f519" fmla="val 1568"/>
              <a:gd name="f520" fmla="val 1829"/>
              <a:gd name="f521" fmla="val 1801"/>
              <a:gd name="f522" fmla="val 1735"/>
              <a:gd name="f523" fmla="val 1493"/>
              <a:gd name="f524" fmla="val 1697"/>
              <a:gd name="f525" fmla="val 1464"/>
              <a:gd name="f526" fmla="val 1652"/>
              <a:gd name="f527" fmla="val 1428"/>
              <a:gd name="f528" fmla="val 1627"/>
              <a:gd name="f529" fmla="val 1405"/>
              <a:gd name="f530" fmla="val 1601"/>
              <a:gd name="f531" fmla="val 1374"/>
              <a:gd name="f532" fmla="val 1517"/>
              <a:gd name="f533" fmla="val 1267"/>
              <a:gd name="f534" fmla="val 1489"/>
              <a:gd name="f535" fmla="val 1237"/>
              <a:gd name="f536" fmla="val 1459"/>
              <a:gd name="f537" fmla="val 1211"/>
              <a:gd name="f538" fmla="val 1195"/>
              <a:gd name="f539" fmla="val 1396"/>
              <a:gd name="f540" fmla="val 1181"/>
              <a:gd name="f541" fmla="val 1170"/>
              <a:gd name="f542" fmla="val 1356"/>
              <a:gd name="f543" fmla="val 1350"/>
              <a:gd name="f544" fmla="val 1182"/>
              <a:gd name="f545" fmla="val 1349"/>
              <a:gd name="f546" fmla="val 1192"/>
              <a:gd name="f547" fmla="val 1346"/>
              <a:gd name="f548" fmla="val 1203"/>
              <a:gd name="f549" fmla="val 1344"/>
              <a:gd name="f550" fmla="val 1343"/>
              <a:gd name="f551" fmla="val 1219"/>
              <a:gd name="f552" fmla="val 1338"/>
              <a:gd name="f553" fmla="val 1334"/>
              <a:gd name="f554" fmla="val 1257"/>
              <a:gd name="f555" fmla="val 1325"/>
              <a:gd name="f556" fmla="val 1301"/>
              <a:gd name="f557" fmla="val 1322"/>
              <a:gd name="f558" fmla="val 1321"/>
              <a:gd name="f559" fmla="val 1305"/>
              <a:gd name="f560" fmla="val 1421"/>
              <a:gd name="f561" fmla="val 1285"/>
              <a:gd name="f562" fmla="val 1523"/>
              <a:gd name="f563" fmla="val 1266"/>
              <a:gd name="f564" fmla="val 1623"/>
              <a:gd name="f565" fmla="val 1241"/>
              <a:gd name="f566" fmla="val 1781"/>
              <a:gd name="f567" fmla="val 1218"/>
              <a:gd name="f568" fmla="val 1941"/>
              <a:gd name="f569" fmla="val 1927"/>
              <a:gd name="f570" fmla="val 1254"/>
              <a:gd name="f571" fmla="val 1912"/>
              <a:gd name="f572" fmla="val 1265"/>
              <a:gd name="f573" fmla="val 1271"/>
              <a:gd name="f574" fmla="val 1885"/>
              <a:gd name="f575" fmla="val 1275"/>
              <a:gd name="f576" fmla="val 1281"/>
              <a:gd name="f577" fmla="val 1856"/>
              <a:gd name="f578" fmla="val 1293"/>
              <a:gd name="f579" fmla="val 1309"/>
              <a:gd name="f580" fmla="val 1825"/>
              <a:gd name="f581" fmla="val 1328"/>
              <a:gd name="f582" fmla="val 1816"/>
              <a:gd name="f583" fmla="val 1813"/>
              <a:gd name="f584" fmla="val 1369"/>
              <a:gd name="f585" fmla="val 1390"/>
              <a:gd name="f586" fmla="val 1394"/>
              <a:gd name="f587" fmla="val 1826"/>
              <a:gd name="f588" fmla="val 1412"/>
              <a:gd name="f589" fmla="val 1835"/>
              <a:gd name="f590" fmla="val 1417"/>
              <a:gd name="f591" fmla="val 1845"/>
              <a:gd name="f592" fmla="val 1424"/>
              <a:gd name="f593" fmla="val 1853"/>
              <a:gd name="f594" fmla="val 1425"/>
              <a:gd name="f595" fmla="val 1859"/>
              <a:gd name="f596" fmla="val 1427"/>
              <a:gd name="f597" fmla="val 1420"/>
              <a:gd name="f598" fmla="val 1910"/>
              <a:gd name="f599" fmla="val 1408"/>
              <a:gd name="f600" fmla="val 1372"/>
              <a:gd name="f601" fmla="val 1949"/>
              <a:gd name="f602" fmla="val 1955"/>
              <a:gd name="f603" fmla="val 1313"/>
              <a:gd name="f604" fmla="val 1299"/>
              <a:gd name="f605" fmla="val 1282"/>
              <a:gd name="f606" fmla="val 1947"/>
              <a:gd name="f607" fmla="val 1268"/>
              <a:gd name="f608" fmla="val 1250"/>
              <a:gd name="f609" fmla="val 1231"/>
              <a:gd name="f610" fmla="val 1965"/>
              <a:gd name="f611" fmla="val 1213"/>
              <a:gd name="f612" fmla="val 1210"/>
              <a:gd name="f613" fmla="val 1206"/>
              <a:gd name="f614" fmla="val 1179"/>
              <a:gd name="f615" fmla="val 2224"/>
              <a:gd name="f616" fmla="val 1157"/>
              <a:gd name="f617" fmla="val 2437"/>
              <a:gd name="f618" fmla="val 1148"/>
              <a:gd name="f619" fmla="val 2549"/>
              <a:gd name="f620" fmla="val 1141"/>
              <a:gd name="f621" fmla="val 2658"/>
              <a:gd name="f622" fmla="val 1137"/>
              <a:gd name="f623" fmla="val 2767"/>
              <a:gd name="f624" fmla="val 1131"/>
              <a:gd name="f625" fmla="val 2879"/>
              <a:gd name="f626" fmla="val 1122"/>
              <a:gd name="f627" fmla="val 2997"/>
              <a:gd name="f628" fmla="val 1104"/>
              <a:gd name="f629" fmla="val 3239"/>
              <a:gd name="f630" fmla="val 1098"/>
              <a:gd name="f631" fmla="val 3357"/>
              <a:gd name="f632" fmla="val 3435"/>
              <a:gd name="f633" fmla="val 1094"/>
              <a:gd name="f634" fmla="val 3517"/>
              <a:gd name="f635" fmla="val 1089"/>
              <a:gd name="f636" fmla="val 3603"/>
              <a:gd name="f637" fmla="val 1088"/>
              <a:gd name="f638" fmla="val 3687"/>
              <a:gd name="f639" fmla="val 3770"/>
              <a:gd name="f640" fmla="val 3848"/>
              <a:gd name="f641" fmla="val 3895"/>
              <a:gd name="f642" fmla="val 3951"/>
              <a:gd name="f643" fmla="val 4011"/>
              <a:gd name="f644" fmla="val 4072"/>
              <a:gd name="f645" fmla="val 4038"/>
              <a:gd name="f646" fmla="val 4008"/>
              <a:gd name="f647" fmla="val 3982"/>
              <a:gd name="f648" fmla="val 3948"/>
              <a:gd name="f649" fmla="val 1193"/>
              <a:gd name="f650" fmla="val 3920"/>
              <a:gd name="f651" fmla="val 1215"/>
              <a:gd name="f652" fmla="val 3893"/>
              <a:gd name="f653" fmla="val 1234"/>
              <a:gd name="f654" fmla="val 3867"/>
              <a:gd name="f655" fmla="val 3837"/>
              <a:gd name="f656" fmla="val 1278"/>
              <a:gd name="f657" fmla="val 3783"/>
              <a:gd name="f658" fmla="val 1310"/>
              <a:gd name="f659" fmla="val 3731"/>
              <a:gd name="f660" fmla="val 3680"/>
              <a:gd name="f661" fmla="val 1381"/>
              <a:gd name="f662" fmla="val 3627"/>
              <a:gd name="f663" fmla="val 1418"/>
              <a:gd name="f664" fmla="val 3572"/>
              <a:gd name="f665" fmla="val 3516"/>
              <a:gd name="f666" fmla="val 3460"/>
              <a:gd name="f667" fmla="val 1539"/>
              <a:gd name="f668" fmla="val 3407"/>
              <a:gd name="f669" fmla="val 1583"/>
              <a:gd name="f670" fmla="val 1629"/>
              <a:gd name="f671" fmla="val 3311"/>
              <a:gd name="f672" fmla="val 1689"/>
              <a:gd name="f673" fmla="val 3264"/>
              <a:gd name="f674" fmla="val 1751"/>
              <a:gd name="f675" fmla="val 1815"/>
              <a:gd name="f676" fmla="val 3192"/>
              <a:gd name="f677" fmla="val 3169"/>
              <a:gd name="f678" fmla="val 2011"/>
              <a:gd name="f679" fmla="val 3149"/>
              <a:gd name="f680" fmla="val 2075"/>
              <a:gd name="f681" fmla="val 3152"/>
              <a:gd name="f682" fmla="val 2140"/>
              <a:gd name="f683" fmla="val 3164"/>
              <a:gd name="f684" fmla="val 2202"/>
              <a:gd name="f685" fmla="val 3183"/>
              <a:gd name="f686" fmla="val 2263"/>
              <a:gd name="f687" fmla="val 3211"/>
              <a:gd name="f688" fmla="val 2277"/>
              <a:gd name="f689" fmla="val 3220"/>
              <a:gd name="f690" fmla="val 2295"/>
              <a:gd name="f691" fmla="val 3231"/>
              <a:gd name="f692" fmla="val 2314"/>
              <a:gd name="f693" fmla="val 3245"/>
              <a:gd name="f694" fmla="val 2333"/>
              <a:gd name="f695" fmla="val 3259"/>
              <a:gd name="f696" fmla="val 2353"/>
              <a:gd name="f697" fmla="val 3276"/>
              <a:gd name="f698" fmla="val 2370"/>
              <a:gd name="f699" fmla="val 3289"/>
              <a:gd name="f700" fmla="val 2385"/>
              <a:gd name="f701" fmla="val 3302"/>
              <a:gd name="f702" fmla="val 2398"/>
              <a:gd name="f703" fmla="val 3312"/>
              <a:gd name="f704" fmla="val 2406"/>
              <a:gd name="f705" fmla="val 3318"/>
              <a:gd name="f706" fmla="val 3321"/>
              <a:gd name="f707" fmla="val 2404"/>
              <a:gd name="f708" fmla="val 3323"/>
              <a:gd name="f709" fmla="val 2378"/>
              <a:gd name="f710" fmla="val 3326"/>
              <a:gd name="f711" fmla="val 2359"/>
              <a:gd name="f712" fmla="val 3327"/>
              <a:gd name="f713" fmla="val 2338"/>
              <a:gd name="f714" fmla="val 3330"/>
              <a:gd name="f715" fmla="val 3336"/>
              <a:gd name="f716" fmla="val 2286"/>
              <a:gd name="f717" fmla="val 3338"/>
              <a:gd name="f718" fmla="val 3339"/>
              <a:gd name="f719" fmla="val 2186"/>
              <a:gd name="f720" fmla="val 3360"/>
              <a:gd name="f721" fmla="val 2098"/>
              <a:gd name="f722" fmla="val 3380"/>
              <a:gd name="f723" fmla="val 3404"/>
              <a:gd name="f724" fmla="val 1922"/>
              <a:gd name="f725" fmla="val 3433"/>
              <a:gd name="f726" fmla="val 3469"/>
              <a:gd name="f727" fmla="val 1754"/>
              <a:gd name="f728" fmla="val 3504"/>
              <a:gd name="f729" fmla="val 3542"/>
              <a:gd name="f730" fmla="val 1604"/>
              <a:gd name="f731" fmla="val 3582"/>
              <a:gd name="f732" fmla="val 1532"/>
              <a:gd name="f733" fmla="val 1462"/>
              <a:gd name="f734" fmla="val 3677"/>
              <a:gd name="f735" fmla="val 1399"/>
              <a:gd name="f736" fmla="val 3733"/>
              <a:gd name="f737" fmla="val 1337"/>
              <a:gd name="f738" fmla="val 3793"/>
              <a:gd name="f739" fmla="val 3861"/>
              <a:gd name="f740" fmla="val 3935"/>
              <a:gd name="f741" fmla="val 1200"/>
              <a:gd name="f742" fmla="val 1184"/>
              <a:gd name="f743" fmla="val 3972"/>
              <a:gd name="f744" fmla="val 3995"/>
              <a:gd name="f745" fmla="val 1153"/>
              <a:gd name="f746" fmla="val 4022"/>
              <a:gd name="f747" fmla="val 1134"/>
              <a:gd name="f748" fmla="val 4061"/>
              <a:gd name="f749" fmla="val 1117"/>
              <a:gd name="f750" fmla="val 4103"/>
              <a:gd name="f751" fmla="val 1109"/>
              <a:gd name="f752" fmla="val 4240"/>
              <a:gd name="f753" fmla="val 4246"/>
              <a:gd name="f754" fmla="val 1110"/>
              <a:gd name="f755" fmla="val 4250"/>
              <a:gd name="f756" fmla="val 4255"/>
              <a:gd name="f757" fmla="val 4293"/>
              <a:gd name="f758" fmla="val 4342"/>
              <a:gd name="f759" fmla="val 4395"/>
              <a:gd name="f760" fmla="val 4452"/>
              <a:gd name="f761" fmla="val 1125"/>
              <a:gd name="f762" fmla="val 4511"/>
              <a:gd name="f763" fmla="val 1128"/>
              <a:gd name="f764" fmla="val 4569"/>
              <a:gd name="f765" fmla="val 4625"/>
              <a:gd name="f766" fmla="val 1139"/>
              <a:gd name="f767" fmla="val 4746"/>
              <a:gd name="f768" fmla="val 1147"/>
              <a:gd name="f769" fmla="val 1106"/>
              <a:gd name="f770" fmla="val 4855"/>
              <a:gd name="f771" fmla="val 1100"/>
              <a:gd name="f772" fmla="val 4777"/>
              <a:gd name="f773" fmla="val 4626"/>
              <a:gd name="f774" fmla="val 4548"/>
              <a:gd name="f775" fmla="val 1079"/>
              <a:gd name="f776" fmla="val 4465"/>
              <a:gd name="f777" fmla="val 1072"/>
              <a:gd name="f778" fmla="val 4377"/>
              <a:gd name="f779" fmla="val 1066"/>
              <a:gd name="f780" fmla="val 4287"/>
              <a:gd name="f781" fmla="val 1060"/>
              <a:gd name="f782" fmla="val 4199"/>
              <a:gd name="f783" fmla="val 1055"/>
              <a:gd name="f784" fmla="val 4116"/>
              <a:gd name="f785" fmla="val 4070"/>
              <a:gd name="f786" fmla="val 1052"/>
              <a:gd name="f787" fmla="val 4032"/>
              <a:gd name="f788" fmla="val 3998"/>
              <a:gd name="f789" fmla="val 1048"/>
              <a:gd name="f790" fmla="val 3939"/>
              <a:gd name="f791" fmla="val 1047"/>
              <a:gd name="f792" fmla="val 3908"/>
              <a:gd name="f793" fmla="val 3876"/>
              <a:gd name="f794" fmla="val 1044"/>
              <a:gd name="f795" fmla="val 3836"/>
              <a:gd name="f796" fmla="val 3737"/>
              <a:gd name="f797" fmla="val 3610"/>
              <a:gd name="f798" fmla="val 3540"/>
              <a:gd name="f799" fmla="val 3467"/>
              <a:gd name="f800" fmla="val 1039"/>
              <a:gd name="f801" fmla="val 3444"/>
              <a:gd name="f802" fmla="val 1026"/>
              <a:gd name="f803" fmla="val 3425"/>
              <a:gd name="f804" fmla="val 995"/>
              <a:gd name="f805" fmla="val 3388"/>
              <a:gd name="f806" fmla="val 3371"/>
              <a:gd name="f807" fmla="val 946"/>
              <a:gd name="f808" fmla="val 918"/>
              <a:gd name="f809" fmla="val 3343"/>
              <a:gd name="f810" fmla="val 889"/>
              <a:gd name="f811" fmla="val 861"/>
              <a:gd name="f812" fmla="val 834"/>
              <a:gd name="f813" fmla="val 3305"/>
              <a:gd name="f814" fmla="val 814"/>
              <a:gd name="f815" fmla="val 3292"/>
              <a:gd name="f816" fmla="val 789"/>
              <a:gd name="f817" fmla="val 3271"/>
              <a:gd name="f818" fmla="val 3252"/>
              <a:gd name="f819" fmla="val 746"/>
              <a:gd name="f820" fmla="val 3236"/>
              <a:gd name="f821" fmla="val 3364"/>
              <a:gd name="f822" fmla="val 3491"/>
              <a:gd name="f823" fmla="val 739"/>
              <a:gd name="f824" fmla="val 3768"/>
              <a:gd name="f825" fmla="val 3818"/>
              <a:gd name="f826" fmla="val 740"/>
              <a:gd name="f827" fmla="val 3851"/>
              <a:gd name="f828" fmla="val 3918"/>
              <a:gd name="f829" fmla="val 741"/>
              <a:gd name="f830" fmla="val 4007"/>
              <a:gd name="f831" fmla="val 4029"/>
              <a:gd name="f832" fmla="val 4051"/>
              <a:gd name="f833" fmla="val 4079"/>
              <a:gd name="f834" fmla="val 4100"/>
              <a:gd name="f835" fmla="val 756"/>
              <a:gd name="f836" fmla="val 4123"/>
              <a:gd name="f837" fmla="val 4174"/>
              <a:gd name="f838" fmla="val 4249"/>
              <a:gd name="f839" fmla="val 4402"/>
              <a:gd name="f840" fmla="val 828"/>
              <a:gd name="f841" fmla="val 4476"/>
              <a:gd name="f842" fmla="val 842"/>
              <a:gd name="f843" fmla="val 4544"/>
              <a:gd name="f844" fmla="val 4645"/>
              <a:gd name="f845" fmla="val 881"/>
              <a:gd name="f846" fmla="val 4751"/>
              <a:gd name="f847" fmla="val 902"/>
              <a:gd name="f848" fmla="val 4862"/>
              <a:gd name="f849" fmla="val 4830"/>
              <a:gd name="f850" fmla="val 849"/>
              <a:gd name="f851" fmla="val 4791"/>
              <a:gd name="f852" fmla="val 840"/>
              <a:gd name="f853" fmla="val 4747"/>
              <a:gd name="f854" fmla="val 830"/>
              <a:gd name="f855" fmla="val 4698"/>
              <a:gd name="f856" fmla="val 4591"/>
              <a:gd name="f857" fmla="val 4533"/>
              <a:gd name="f858" fmla="val 4418"/>
              <a:gd name="f859" fmla="val 4361"/>
              <a:gd name="f860" fmla="val 4306"/>
              <a:gd name="f861" fmla="val 734"/>
              <a:gd name="f862" fmla="val 4207"/>
              <a:gd name="f863" fmla="val 4165"/>
              <a:gd name="f864" fmla="val 719"/>
              <a:gd name="f865" fmla="val 4128"/>
              <a:gd name="f866" fmla="val 4097"/>
              <a:gd name="f867" fmla="val 4060"/>
              <a:gd name="f868" fmla="val 693"/>
              <a:gd name="f869" fmla="val 4045"/>
              <a:gd name="f870" fmla="val 675"/>
              <a:gd name="f871" fmla="val 4028"/>
              <a:gd name="f872" fmla="val 638"/>
              <a:gd name="f873" fmla="val 3989"/>
              <a:gd name="f874" fmla="val 3970"/>
              <a:gd name="f875" fmla="val 3954"/>
              <a:gd name="f876" fmla="val 3941"/>
              <a:gd name="f877" fmla="val 581"/>
              <a:gd name="f878" fmla="val 3930"/>
              <a:gd name="f879" fmla="val 541"/>
              <a:gd name="f880" fmla="val 3890"/>
              <a:gd name="f881" fmla="val 529"/>
              <a:gd name="f882" fmla="val 3882"/>
              <a:gd name="f883" fmla="val 485"/>
              <a:gd name="f884" fmla="val 3864"/>
              <a:gd name="f885" fmla="val 448"/>
              <a:gd name="f886" fmla="val 411"/>
              <a:gd name="f887" fmla="val 339"/>
              <a:gd name="f888" fmla="val 3809"/>
              <a:gd name="f889" fmla="val 268"/>
              <a:gd name="f890" fmla="val 254"/>
              <a:gd name="f891" fmla="val 3777"/>
              <a:gd name="f892" fmla="val 221"/>
              <a:gd name="f893" fmla="val 3765"/>
              <a:gd name="f894" fmla="val 205"/>
              <a:gd name="f895" fmla="val 3764"/>
              <a:gd name="f896" fmla="val 193"/>
              <a:gd name="f897" fmla="val 167"/>
              <a:gd name="f898" fmla="val 155"/>
              <a:gd name="f899" fmla="val 3781"/>
              <a:gd name="f900" fmla="val 134"/>
              <a:gd name="f901" fmla="val 3784"/>
              <a:gd name="f902" fmla="val 115"/>
              <a:gd name="f903" fmla="val 96"/>
              <a:gd name="f904" fmla="val 80"/>
              <a:gd name="f905" fmla="val 3753"/>
              <a:gd name="f906" fmla="val 57"/>
              <a:gd name="f907" fmla="val 3736"/>
              <a:gd name="f908" fmla="val 56"/>
              <a:gd name="f909" fmla="val 3721"/>
              <a:gd name="f910" fmla="val 55"/>
              <a:gd name="f911" fmla="val 3705"/>
              <a:gd name="f912" fmla="val 3699"/>
              <a:gd name="f913" fmla="val 3690"/>
              <a:gd name="f914" fmla="val 60"/>
              <a:gd name="f915" fmla="val 3683"/>
              <a:gd name="f916" fmla="val 63"/>
              <a:gd name="f917" fmla="val 3678"/>
              <a:gd name="f918" fmla="val 68"/>
              <a:gd name="f919" fmla="val 3675"/>
              <a:gd name="f920" fmla="val 72"/>
              <a:gd name="f921" fmla="val 3671"/>
              <a:gd name="f922" fmla="val 77"/>
              <a:gd name="f923" fmla="val 3668"/>
              <a:gd name="f924" fmla="val 81"/>
              <a:gd name="f925" fmla="val 3663"/>
              <a:gd name="f926" fmla="val 3652"/>
              <a:gd name="f927" fmla="val 3646"/>
              <a:gd name="f928" fmla="val 152"/>
              <a:gd name="f929" fmla="val 3650"/>
              <a:gd name="f930" fmla="val 168"/>
              <a:gd name="f931" fmla="val 3660"/>
              <a:gd name="f932" fmla="val 181"/>
              <a:gd name="f933" fmla="val 189"/>
              <a:gd name="f934" fmla="val 3688"/>
              <a:gd name="f935" fmla="val 195"/>
              <a:gd name="f936" fmla="val 3702"/>
              <a:gd name="f937" fmla="val 202"/>
              <a:gd name="f938" fmla="val 3715"/>
              <a:gd name="f939" fmla="val 211"/>
              <a:gd name="f940" fmla="val 3725"/>
              <a:gd name="f941" fmla="val 237"/>
              <a:gd name="f942" fmla="val 3742"/>
              <a:gd name="f943" fmla="val 264"/>
              <a:gd name="f944" fmla="val 3755"/>
              <a:gd name="f945" fmla="val 326"/>
              <a:gd name="f946" fmla="val 389"/>
              <a:gd name="f947" fmla="val 460"/>
              <a:gd name="f948" fmla="val 3834"/>
              <a:gd name="f949" fmla="val 483"/>
              <a:gd name="f950" fmla="val 3843"/>
              <a:gd name="f951" fmla="val 507"/>
              <a:gd name="f952" fmla="val 3846"/>
              <a:gd name="f953" fmla="val 513"/>
              <a:gd name="f954" fmla="val 3842"/>
              <a:gd name="f955" fmla="val 517"/>
              <a:gd name="f956" fmla="val 3833"/>
              <a:gd name="f957" fmla="val 520"/>
              <a:gd name="f958" fmla="val 3820"/>
              <a:gd name="f959" fmla="val 3802"/>
              <a:gd name="f960" fmla="val 525"/>
              <a:gd name="f961" fmla="val 3712"/>
              <a:gd name="f962" fmla="val 3657"/>
              <a:gd name="f963" fmla="val 3604"/>
              <a:gd name="f964" fmla="val 3573"/>
              <a:gd name="f965" fmla="val 3541"/>
              <a:gd name="f966" fmla="val 519"/>
              <a:gd name="f967" fmla="val 3537"/>
              <a:gd name="f968" fmla="val 3525"/>
              <a:gd name="f969" fmla="val 504"/>
              <a:gd name="f970" fmla="val 3520"/>
              <a:gd name="f971" fmla="val 3509"/>
              <a:gd name="f972" fmla="val 501"/>
              <a:gd name="f973" fmla="val 3486"/>
              <a:gd name="f974" fmla="val 473"/>
              <a:gd name="f975" fmla="val 3478"/>
              <a:gd name="f976" fmla="val 466"/>
              <a:gd name="f977" fmla="val 461"/>
              <a:gd name="f978" fmla="val 3453"/>
              <a:gd name="f979" fmla="val 458"/>
              <a:gd name="f980" fmla="val 3436"/>
              <a:gd name="f981" fmla="val 3420"/>
              <a:gd name="f982" fmla="val 467"/>
              <a:gd name="f983" fmla="val 475"/>
              <a:gd name="f984" fmla="val 3358"/>
              <a:gd name="f985" fmla="val 491"/>
              <a:gd name="f986" fmla="val 3354"/>
              <a:gd name="f987" fmla="val 498"/>
              <a:gd name="f988" fmla="val 3348"/>
              <a:gd name="f989" fmla="val 3333"/>
              <a:gd name="f990" fmla="val 540"/>
              <a:gd name="f991" fmla="val 550"/>
              <a:gd name="f992" fmla="val 556"/>
              <a:gd name="f993" fmla="val 3332"/>
              <a:gd name="f994" fmla="val 565"/>
              <a:gd name="f995" fmla="val 576"/>
              <a:gd name="f996" fmla="val 3366"/>
              <a:gd name="f997" fmla="val 3383"/>
              <a:gd name="f998" fmla="val 3402"/>
              <a:gd name="f999" fmla="val 3448"/>
              <a:gd name="f1000" fmla="val 615"/>
              <a:gd name="f1001" fmla="val 3485"/>
              <a:gd name="f1002" fmla="val 3498"/>
              <a:gd name="f1003" fmla="val 3506"/>
              <a:gd name="f1004" fmla="val 3513"/>
              <a:gd name="f1005" fmla="val 548"/>
              <a:gd name="f1006" fmla="val 3560"/>
              <a:gd name="f1007" fmla="val 3599"/>
              <a:gd name="f1008" fmla="val 544"/>
              <a:gd name="f1009" fmla="val 3634"/>
              <a:gd name="f1010" fmla="val 3739"/>
              <a:gd name="f1011" fmla="val 3806"/>
              <a:gd name="f1012" fmla="val 3859"/>
              <a:gd name="f1013" fmla="val 563"/>
              <a:gd name="f1014" fmla="val 3902"/>
              <a:gd name="f1015" fmla="val 3957"/>
              <a:gd name="f1016" fmla="val 654"/>
              <a:gd name="f1017" fmla="val 3973"/>
              <a:gd name="f1018" fmla="val 3991"/>
              <a:gd name="f1019" fmla="val 690"/>
              <a:gd name="f1020" fmla="val 4020"/>
              <a:gd name="f1021" fmla="val 703"/>
              <a:gd name="f1022" fmla="val 3983"/>
              <a:gd name="f1023" fmla="val 3799"/>
              <a:gd name="f1024" fmla="val 3647"/>
              <a:gd name="f1025" fmla="val 712"/>
              <a:gd name="f1026" fmla="val 3397"/>
              <a:gd name="f1027" fmla="val 716"/>
              <a:gd name="f1028" fmla="val 3209"/>
              <a:gd name="f1029" fmla="val 3186"/>
              <a:gd name="f1030" fmla="val 3165"/>
              <a:gd name="f1031" fmla="val 660"/>
              <a:gd name="f1032" fmla="val 3144"/>
              <a:gd name="f1033" fmla="val 644"/>
              <a:gd name="f1034" fmla="val 3125"/>
              <a:gd name="f1035" fmla="val 3106"/>
              <a:gd name="f1036" fmla="val 3084"/>
              <a:gd name="f1037" fmla="val 3060"/>
              <a:gd name="f1038" fmla="val 562"/>
              <a:gd name="f1039" fmla="val 3038"/>
              <a:gd name="f1040" fmla="val 534"/>
              <a:gd name="f1041" fmla="val 3021"/>
              <a:gd name="f1042" fmla="val 506"/>
              <a:gd name="f1043" fmla="val 3009"/>
              <a:gd name="f1044" fmla="val 476"/>
              <a:gd name="f1045" fmla="val 2998"/>
              <a:gd name="f1046" fmla="val 2995"/>
              <a:gd name="f1047" fmla="val 2990"/>
              <a:gd name="f1048" fmla="val 495"/>
              <a:gd name="f1049" fmla="val 2984"/>
              <a:gd name="f1050" fmla="val 514"/>
              <a:gd name="f1051" fmla="val 2966"/>
              <a:gd name="f1052" fmla="val 2957"/>
              <a:gd name="f1053" fmla="val 2950"/>
              <a:gd name="f1054" fmla="val 625"/>
              <a:gd name="f1055" fmla="val 2944"/>
              <a:gd name="f1056" fmla="val 2941"/>
              <a:gd name="f1057" fmla="val 696"/>
              <a:gd name="f1058" fmla="val 2939"/>
              <a:gd name="f1059" fmla="val 733"/>
              <a:gd name="f1060" fmla="val 2931"/>
              <a:gd name="f1061" fmla="val 736"/>
              <a:gd name="f1062" fmla="val 2914"/>
              <a:gd name="f1063" fmla="val 2858"/>
              <a:gd name="f1064" fmla="val 2721"/>
              <a:gd name="f1065" fmla="val 750"/>
              <a:gd name="f1066" fmla="val 2600"/>
              <a:gd name="f1067" fmla="val 2540"/>
              <a:gd name="f1068" fmla="val 2472"/>
              <a:gd name="f1069" fmla="val 2462"/>
              <a:gd name="f1070" fmla="val 2447"/>
              <a:gd name="f1071" fmla="val 2431"/>
              <a:gd name="f1072" fmla="val 685"/>
              <a:gd name="f1073" fmla="val 2416"/>
              <a:gd name="f1074" fmla="val 665"/>
              <a:gd name="f1075" fmla="val 2382"/>
              <a:gd name="f1076" fmla="val 2366"/>
              <a:gd name="f1077" fmla="val 2341"/>
              <a:gd name="f1078" fmla="val 554"/>
              <a:gd name="f1079" fmla="val 2316"/>
              <a:gd name="f1080" fmla="val 531"/>
              <a:gd name="f1081" fmla="val 2305"/>
              <a:gd name="f1082" fmla="val 408"/>
              <a:gd name="f1083" fmla="val 2317"/>
              <a:gd name="f1084" fmla="val 342"/>
              <a:gd name="f1085" fmla="val 307"/>
              <a:gd name="f1086" fmla="val 2339"/>
              <a:gd name="f1087" fmla="val 273"/>
              <a:gd name="f1088" fmla="val 2347"/>
              <a:gd name="f1089" fmla="val 255"/>
              <a:gd name="f1090" fmla="val 234"/>
              <a:gd name="f1091" fmla="val 217"/>
              <a:gd name="f1092" fmla="val 200"/>
              <a:gd name="f1093" fmla="val 2369"/>
              <a:gd name="f1094" fmla="val 2387"/>
              <a:gd name="f1095" fmla="val 186"/>
              <a:gd name="f1096" fmla="val 2395"/>
              <a:gd name="f1097" fmla="val 171"/>
              <a:gd name="f1098" fmla="val 2423"/>
              <a:gd name="f1099" fmla="val 156"/>
              <a:gd name="f1100" fmla="val 139"/>
              <a:gd name="f1101" fmla="val 2448"/>
              <a:gd name="f1102" fmla="val 116"/>
              <a:gd name="f1103" fmla="val 2457"/>
              <a:gd name="f1104" fmla="val 94"/>
              <a:gd name="f1105" fmla="val 2459"/>
              <a:gd name="f1106" fmla="val 2454"/>
              <a:gd name="f1107" fmla="val 53"/>
              <a:gd name="f1108" fmla="val 34"/>
              <a:gd name="f1109" fmla="val 28"/>
              <a:gd name="f1110" fmla="val 21"/>
              <a:gd name="f1111" fmla="val 2412"/>
              <a:gd name="f1112" fmla="val 13"/>
              <a:gd name="f1113" fmla="val 3"/>
              <a:gd name="f1114" fmla="val 2400"/>
              <a:gd name="f1115" fmla="val 2397"/>
              <a:gd name="f1116" fmla="val 2390"/>
              <a:gd name="f1117" fmla="val 2379"/>
              <a:gd name="f1118" fmla="val 12"/>
              <a:gd name="f1119" fmla="val 2356"/>
              <a:gd name="f1120" fmla="val 25"/>
              <a:gd name="f1121" fmla="val 2329"/>
              <a:gd name="f1122" fmla="val 35"/>
              <a:gd name="f1123" fmla="val 50"/>
              <a:gd name="f1124" fmla="val 85"/>
              <a:gd name="f1125" fmla="val 108"/>
              <a:gd name="f1126" fmla="val 2289"/>
              <a:gd name="f1127" fmla="val 130"/>
              <a:gd name="f1128" fmla="val 142"/>
              <a:gd name="f1129" fmla="val 2297"/>
              <a:gd name="f1130" fmla="val 162"/>
              <a:gd name="f1131" fmla="val 2313"/>
              <a:gd name="f1132" fmla="val 172"/>
              <a:gd name="f1133" fmla="val 2319"/>
              <a:gd name="f1134" fmla="val 177"/>
              <a:gd name="f1135" fmla="val 2320"/>
              <a:gd name="f1136" fmla="val 2322"/>
              <a:gd name="f1137" fmla="val 196"/>
              <a:gd name="f1138" fmla="val 199"/>
              <a:gd name="f1139" fmla="val 2328"/>
              <a:gd name="f1140" fmla="val 203"/>
              <a:gd name="f1141" fmla="val 206"/>
              <a:gd name="f1142" fmla="val 242"/>
              <a:gd name="f1143" fmla="val 274"/>
              <a:gd name="f1144" fmla="val 2325"/>
              <a:gd name="f1145" fmla="val 327"/>
              <a:gd name="f1146" fmla="val 382"/>
              <a:gd name="f1147" fmla="val 451"/>
              <a:gd name="f1148" fmla="val 469"/>
              <a:gd name="f1149" fmla="val 2288"/>
              <a:gd name="f1150" fmla="val 2279"/>
              <a:gd name="f1151" fmla="val 2273"/>
              <a:gd name="f1152" fmla="val 509"/>
              <a:gd name="f1153" fmla="val 2266"/>
              <a:gd name="f1154" fmla="val 2251"/>
              <a:gd name="f1155" fmla="val 489"/>
              <a:gd name="f1156" fmla="val 472"/>
              <a:gd name="f1157" fmla="val 453"/>
              <a:gd name="f1158" fmla="val 417"/>
              <a:gd name="f1159" fmla="val 2102"/>
              <a:gd name="f1160" fmla="val 380"/>
              <a:gd name="f1161" fmla="val 2047"/>
              <a:gd name="f1162" fmla="val 317"/>
              <a:gd name="f1163" fmla="val 2030"/>
              <a:gd name="f1164" fmla="val 236"/>
              <a:gd name="f1165" fmla="val 215"/>
              <a:gd name="f1166" fmla="val 2003"/>
              <a:gd name="f1167" fmla="val 1996"/>
              <a:gd name="f1168" fmla="val 150"/>
              <a:gd name="f1169" fmla="val 131"/>
              <a:gd name="f1170" fmla="val 109"/>
              <a:gd name="f1171" fmla="val 2016"/>
              <a:gd name="f1172" fmla="val 62"/>
              <a:gd name="f1173" fmla="val 40"/>
              <a:gd name="f1174" fmla="val 22"/>
              <a:gd name="f1175" fmla="val 1987"/>
              <a:gd name="f1176" fmla="val 7"/>
              <a:gd name="f1177" fmla="val 1966"/>
              <a:gd name="f1178" fmla="val 6"/>
              <a:gd name="f1179" fmla="val 1904"/>
              <a:gd name="f1180" fmla="val 1888"/>
              <a:gd name="f1181" fmla="val 1878"/>
              <a:gd name="f1182" fmla="val 1873"/>
              <a:gd name="f1183" fmla="val 105"/>
              <a:gd name="f1184" fmla="val 127"/>
              <a:gd name="f1185" fmla="val 1884"/>
              <a:gd name="f1186" fmla="val 144"/>
              <a:gd name="f1187" fmla="val 1896"/>
              <a:gd name="f1188" fmla="val 1907"/>
              <a:gd name="f1189" fmla="val 183"/>
              <a:gd name="f1190" fmla="val 1960"/>
              <a:gd name="f1191" fmla="val 227"/>
              <a:gd name="f1192" fmla="val 1981"/>
              <a:gd name="f1193" fmla="val 295"/>
              <a:gd name="f1194" fmla="val 363"/>
              <a:gd name="f1195" fmla="val 351"/>
              <a:gd name="f1196" fmla="val 338"/>
              <a:gd name="f1197" fmla="val 313"/>
              <a:gd name="f1198" fmla="val 1983"/>
              <a:gd name="f1199" fmla="val 298"/>
              <a:gd name="f1200" fmla="val 284"/>
              <a:gd name="f1201" fmla="val 267"/>
              <a:gd name="f1202" fmla="val 1963"/>
              <a:gd name="f1203" fmla="val 246"/>
              <a:gd name="f1204" fmla="val 1934"/>
              <a:gd name="f1205" fmla="val 243"/>
              <a:gd name="f1206" fmla="val 1916"/>
              <a:gd name="f1207" fmla="val 245"/>
              <a:gd name="f1208" fmla="val 1897"/>
              <a:gd name="f1209" fmla="val 258"/>
              <a:gd name="f1210" fmla="val 1857"/>
              <a:gd name="f1211" fmla="val 270"/>
              <a:gd name="f1212" fmla="val 277"/>
              <a:gd name="f1213" fmla="val 1847"/>
              <a:gd name="f1214" fmla="val 290"/>
              <a:gd name="f1215" fmla="val 305"/>
              <a:gd name="f1216" fmla="val 1844"/>
              <a:gd name="f1217" fmla="val 321"/>
              <a:gd name="f1218" fmla="val 1848"/>
              <a:gd name="f1219" fmla="val 357"/>
              <a:gd name="f1220" fmla="val 370"/>
              <a:gd name="f1221" fmla="val 377"/>
              <a:gd name="f1222" fmla="val 1909"/>
              <a:gd name="f1223" fmla="val 383"/>
              <a:gd name="f1224" fmla="val 1929"/>
              <a:gd name="f1225" fmla="val 376"/>
              <a:gd name="f1226" fmla="val 374"/>
              <a:gd name="f1227" fmla="val 1984"/>
              <a:gd name="f1228" fmla="val 391"/>
              <a:gd name="f1229" fmla="val 2018"/>
              <a:gd name="f1230" fmla="val 401"/>
              <a:gd name="f1231" fmla="val 2036"/>
              <a:gd name="f1232" fmla="val 2068"/>
              <a:gd name="f1233" fmla="val 2070"/>
              <a:gd name="f1234" fmla="val 532"/>
              <a:gd name="f1235" fmla="val 2071"/>
              <a:gd name="f1236" fmla="val 542"/>
              <a:gd name="f1237" fmla="val 2073"/>
              <a:gd name="f1238" fmla="val 551"/>
              <a:gd name="f1239" fmla="val 481"/>
              <a:gd name="f1240" fmla="val 436"/>
              <a:gd name="f1241" fmla="val 430"/>
              <a:gd name="f1242" fmla="val 422"/>
              <a:gd name="f1243" fmla="val 1865"/>
              <a:gd name="f1244" fmla="val 1819"/>
              <a:gd name="f1245" fmla="val 1809"/>
              <a:gd name="f1246" fmla="val 373"/>
              <a:gd name="f1247" fmla="val 355"/>
              <a:gd name="f1248" fmla="val 1800"/>
              <a:gd name="f1249" fmla="val 1798"/>
              <a:gd name="f1250" fmla="val 320"/>
              <a:gd name="f1251" fmla="val 302"/>
              <a:gd name="f1252" fmla="val 1791"/>
              <a:gd name="f1253" fmla="val 1764"/>
              <a:gd name="f1254" fmla="val 248"/>
              <a:gd name="f1255" fmla="val 1729"/>
              <a:gd name="f1256" fmla="val 1708"/>
              <a:gd name="f1257" fmla="val 249"/>
              <a:gd name="f1258" fmla="val 1688"/>
              <a:gd name="f1259" fmla="val 259"/>
              <a:gd name="f1260" fmla="val 1671"/>
              <a:gd name="f1261" fmla="val 276"/>
              <a:gd name="f1262" fmla="val 1657"/>
              <a:gd name="f1263" fmla="val 293"/>
              <a:gd name="f1264" fmla="val 1645"/>
              <a:gd name="f1265" fmla="val 1636"/>
              <a:gd name="f1266" fmla="val 333"/>
              <a:gd name="f1267" fmla="val 1632"/>
              <a:gd name="f1268" fmla="val 352"/>
              <a:gd name="f1269" fmla="val 1630"/>
              <a:gd name="f1270" fmla="val 404"/>
              <a:gd name="f1271" fmla="val 1649"/>
              <a:gd name="f1272" fmla="val 419"/>
              <a:gd name="f1273" fmla="val 1669"/>
              <a:gd name="f1274" fmla="val 426"/>
              <a:gd name="f1275" fmla="val 1692"/>
              <a:gd name="f1276" fmla="val 427"/>
              <a:gd name="f1277" fmla="val 425"/>
              <a:gd name="f1278" fmla="val 1728"/>
              <a:gd name="f1279" fmla="val 1741"/>
              <a:gd name="f1280" fmla="val 1756"/>
              <a:gd name="f1281" fmla="val 407"/>
              <a:gd name="f1282" fmla="val 1769"/>
              <a:gd name="f1283" fmla="val 1782"/>
              <a:gd name="f1284" fmla="val 405"/>
              <a:gd name="f1285" fmla="val 1794"/>
              <a:gd name="f1286" fmla="val 1810"/>
              <a:gd name="f1287" fmla="val 1822"/>
              <a:gd name="f1288" fmla="val 1837"/>
              <a:gd name="f1289" fmla="val 439"/>
              <a:gd name="f1290" fmla="val 454"/>
              <a:gd name="f1291" fmla="val 463"/>
              <a:gd name="f1292" fmla="val 478"/>
              <a:gd name="f1293" fmla="val 494"/>
              <a:gd name="f1294" fmla="val 1820"/>
              <a:gd name="f1295" fmla="val 1814"/>
              <a:gd name="f1296" fmla="val 1812"/>
              <a:gd name="f1297" fmla="val 557"/>
              <a:gd name="f1298" fmla="val 1807"/>
              <a:gd name="f1299" fmla="val 612"/>
              <a:gd name="f1300" fmla="val 1714"/>
              <a:gd name="f1301" fmla="val 1694"/>
              <a:gd name="f1302" fmla="val 1680"/>
              <a:gd name="f1303" fmla="val 1654"/>
              <a:gd name="f1304" fmla="val 1618"/>
              <a:gd name="f1305" fmla="val 1596"/>
              <a:gd name="f1306" fmla="val 566"/>
              <a:gd name="f1307" fmla="val 1562"/>
              <a:gd name="f1308" fmla="val 1546"/>
              <a:gd name="f1309" fmla="val 1530"/>
              <a:gd name="f1310" fmla="val 1518"/>
              <a:gd name="f1311" fmla="val 668"/>
              <a:gd name="f1312" fmla="val 708"/>
              <a:gd name="f1313" fmla="val 721"/>
              <a:gd name="f1314" fmla="val 1545"/>
              <a:gd name="f1315" fmla="val 1559"/>
              <a:gd name="f1316" fmla="val 1576"/>
              <a:gd name="f1317" fmla="val 1595"/>
              <a:gd name="f1318" fmla="val 1615"/>
              <a:gd name="f1319" fmla="val 709"/>
              <a:gd name="f1320" fmla="val 1646"/>
              <a:gd name="f1321" fmla="val 681"/>
              <a:gd name="f1322" fmla="val 1704"/>
              <a:gd name="f1323" fmla="val 1851"/>
              <a:gd name="f1324" fmla="val 1868"/>
              <a:gd name="f1325" fmla="val 635"/>
              <a:gd name="f1326" fmla="val 1944"/>
              <a:gd name="f1327" fmla="val 1958"/>
              <a:gd name="f1328" fmla="val 652"/>
              <a:gd name="f1329" fmla="val 699"/>
              <a:gd name="f1330" fmla="val 2106"/>
              <a:gd name="f1331" fmla="val 2164"/>
              <a:gd name="f1332" fmla="val 818"/>
              <a:gd name="f1333" fmla="val 2190"/>
              <a:gd name="f1334" fmla="val 2199"/>
              <a:gd name="f1335" fmla="val 843"/>
              <a:gd name="f1336" fmla="val 2198"/>
              <a:gd name="f1337" fmla="val 867"/>
              <a:gd name="f1338" fmla="val 899"/>
              <a:gd name="f1339" fmla="val 904"/>
              <a:gd name="f1340" fmla="val 2090"/>
              <a:gd name="f1341" fmla="val 2061"/>
              <a:gd name="f1342" fmla="val 895"/>
              <a:gd name="f1343" fmla="val 886"/>
              <a:gd name="f1344" fmla="val 876"/>
              <a:gd name="f1345" fmla="val 1928"/>
              <a:gd name="f1346" fmla="val 858"/>
              <a:gd name="f1347" fmla="val 1828"/>
              <a:gd name="f1348" fmla="val 853"/>
              <a:gd name="f1349" fmla="val 848"/>
              <a:gd name="f1350" fmla="val 839"/>
              <a:gd name="f1351" fmla="val 1786"/>
              <a:gd name="f1352" fmla="val 821"/>
              <a:gd name="f1353" fmla="val 1772"/>
              <a:gd name="f1354" fmla="val 778"/>
              <a:gd name="f1355" fmla="val 1742"/>
              <a:gd name="f1356" fmla="val 1702"/>
              <a:gd name="f1357" fmla="val 759"/>
              <a:gd name="f1358" fmla="val 1639"/>
              <a:gd name="f1359" fmla="val 777"/>
              <a:gd name="f1360" fmla="val 1620"/>
              <a:gd name="f1361" fmla="val 1614"/>
              <a:gd name="f1362" fmla="val 1607"/>
              <a:gd name="f1363" fmla="val 851"/>
              <a:gd name="f1364" fmla="val 1593"/>
              <a:gd name="f1365" fmla="val 870"/>
              <a:gd name="f1366" fmla="val 890"/>
              <a:gd name="f1367" fmla="val 910"/>
              <a:gd name="f1368" fmla="val 1626"/>
              <a:gd name="f1369" fmla="val 924"/>
              <a:gd name="f1370" fmla="val 930"/>
              <a:gd name="f1371" fmla="val 1711"/>
              <a:gd name="f1372" fmla="val 923"/>
              <a:gd name="f1373" fmla="val 1723"/>
              <a:gd name="f1374" fmla="val 1733"/>
              <a:gd name="f1375" fmla="val 1744"/>
              <a:gd name="f1376" fmla="val 1760"/>
              <a:gd name="f1377" fmla="val 1776"/>
              <a:gd name="f1378" fmla="val 883"/>
              <a:gd name="f1379" fmla="val 1788"/>
              <a:gd name="f1380" fmla="val 887"/>
              <a:gd name="f1381" fmla="val 915"/>
              <a:gd name="f1382" fmla="val 2053"/>
              <a:gd name="f1383" fmla="val 932"/>
              <a:gd name="f1384" fmla="val 2083"/>
              <a:gd name="f1385" fmla="val 938"/>
              <a:gd name="f1386" fmla="val 2093"/>
              <a:gd name="f1387" fmla="val 963"/>
              <a:gd name="f1388" fmla="val 2089"/>
              <a:gd name="f1389" fmla="val 980"/>
              <a:gd name="f1390" fmla="val 996"/>
              <a:gd name="f1391" fmla="val 1033"/>
              <a:gd name="f1392" fmla="val 2000"/>
              <a:gd name="f1393" fmla="val 1176"/>
              <a:gd name="f1394" fmla="val 1191"/>
              <a:gd name="f1395" fmla="val 1232"/>
              <a:gd name="f1396" fmla="val 1624"/>
              <a:gd name="f1397" fmla="val 1277"/>
              <a:gd name="f1398" fmla="val 1382"/>
              <a:gd name="f1399" fmla="val 1287"/>
              <a:gd name="f1400" fmla="val 1329"/>
              <a:gd name="f1401" fmla="val 1297"/>
              <a:gd name="f1402" fmla="val 1263"/>
              <a:gd name="f1403" fmla="val 1303"/>
              <a:gd name="f1404" fmla="val 1229"/>
              <a:gd name="f1405" fmla="val 1306"/>
              <a:gd name="f1406" fmla="val 1164"/>
              <a:gd name="f1407" fmla="val 1290"/>
              <a:gd name="f1408" fmla="val 1096"/>
              <a:gd name="f1409" fmla="val 1279"/>
              <a:gd name="f1410" fmla="val 1077"/>
              <a:gd name="f1411" fmla="val 1216"/>
              <a:gd name="f1412" fmla="val 1024"/>
              <a:gd name="f1413" fmla="val 1015"/>
              <a:gd name="f1414" fmla="val 1004"/>
              <a:gd name="f1415" fmla="val 1145"/>
              <a:gd name="f1416" fmla="val 1001"/>
              <a:gd name="f1417" fmla="val 998"/>
              <a:gd name="f1418" fmla="val 992"/>
              <a:gd name="f1419" fmla="val 986"/>
              <a:gd name="f1420" fmla="val 1008"/>
              <a:gd name="f1421" fmla="val 970"/>
              <a:gd name="f1422" fmla="val 965"/>
              <a:gd name="f1423" fmla="val 817"/>
              <a:gd name="f1424" fmla="val 936"/>
              <a:gd name="f1425" fmla="val 917"/>
              <a:gd name="f1426" fmla="val 678"/>
              <a:gd name="f1427" fmla="val 584"/>
              <a:gd name="f1428" fmla="val 869"/>
              <a:gd name="f1429" fmla="val 846"/>
              <a:gd name="f1430" fmla="val 760"/>
              <a:gd name="f1431" fmla="val 420"/>
              <a:gd name="f1432" fmla="val 386"/>
              <a:gd name="f1433" fmla="val 349"/>
              <a:gd name="f1434" fmla="val 679"/>
              <a:gd name="f1435" fmla="val 283"/>
              <a:gd name="f1436" fmla="val 620"/>
              <a:gd name="f1437" fmla="val 296"/>
              <a:gd name="f1438" fmla="val 332"/>
              <a:gd name="f1439" fmla="val 580"/>
              <a:gd name="f1440" fmla="val 399"/>
              <a:gd name="f1441" fmla="val 450"/>
              <a:gd name="f1442" fmla="val 579"/>
              <a:gd name="f1443" fmla="val 516"/>
              <a:gd name="f1444" fmla="val 594"/>
              <a:gd name="f1445" fmla="val 646"/>
              <a:gd name="f1446" fmla="val 611"/>
              <a:gd name="f1447" fmla="val 623"/>
              <a:gd name="f1448" fmla="val 639"/>
              <a:gd name="f1449" fmla="val 772"/>
              <a:gd name="f1450" fmla="val 682"/>
              <a:gd name="f1451" fmla="val 898"/>
              <a:gd name="f1452" fmla="val 738"/>
              <a:gd name="f1453" fmla="val 1113"/>
              <a:gd name="f1454" fmla="val 897"/>
              <a:gd name="f1455" fmla="val 928"/>
              <a:gd name="f1456" fmla="val 1190"/>
              <a:gd name="f1457" fmla="val 1222"/>
              <a:gd name="f1458" fmla="val 1253"/>
              <a:gd name="f1459" fmla="val 1009"/>
              <a:gd name="f1460" fmla="val 1030"/>
              <a:gd name="f1461" fmla="val 1061"/>
              <a:gd name="f1462" fmla="val 1300"/>
              <a:gd name="f1463" fmla="val 1284"/>
              <a:gd name="f1464" fmla="val 971"/>
              <a:gd name="f1465" fmla="val 1247"/>
              <a:gd name="f1466" fmla="val 1221"/>
              <a:gd name="f1467" fmla="val 1188"/>
              <a:gd name="f1468" fmla="val 894"/>
              <a:gd name="f1469" fmla="val 847"/>
              <a:gd name="f1470" fmla="val 803"/>
              <a:gd name="f1471" fmla="val 952"/>
              <a:gd name="f1472" fmla="val 901"/>
              <a:gd name="f1473" fmla="val 645"/>
              <a:gd name="f1474" fmla="val 880"/>
              <a:gd name="f1475" fmla="val 833"/>
              <a:gd name="f1476" fmla="val 457"/>
              <a:gd name="f1477" fmla="val 684"/>
              <a:gd name="f1478" fmla="val 330"/>
              <a:gd name="f1479" fmla="val 314"/>
              <a:gd name="f1480" fmla="val 299"/>
              <a:gd name="f1481" fmla="val 286"/>
              <a:gd name="f1482" fmla="val 280"/>
              <a:gd name="f1483" fmla="val 256"/>
              <a:gd name="f1484" fmla="val 252"/>
              <a:gd name="f1485" fmla="val 241"/>
              <a:gd name="f1486" fmla="val 855"/>
              <a:gd name="f1487" fmla="val 907"/>
              <a:gd name="f1488" fmla="val 1007"/>
              <a:gd name="f1489" fmla="val 306"/>
              <a:gd name="f1490" fmla="val 343"/>
              <a:gd name="f1491" fmla="val 387"/>
              <a:gd name="f1492" fmla="val 493"/>
              <a:gd name="f1493" fmla="val 552"/>
              <a:gd name="f1494" fmla="val 1291"/>
              <a:gd name="f1495" fmla="val 1315"/>
              <a:gd name="f1496" fmla="val 1319"/>
              <a:gd name="f1497" fmla="val 1330"/>
              <a:gd name="f1498" fmla="val 1023"/>
              <a:gd name="f1499" fmla="val 1333"/>
              <a:gd name="f1500" fmla="val 1336"/>
              <a:gd name="f1501" fmla="val 1341"/>
              <a:gd name="f1502" fmla="val 1355"/>
              <a:gd name="f1503" fmla="val 617"/>
              <a:gd name="f1504" fmla="val 1400"/>
              <a:gd name="f1505" fmla="val 480"/>
              <a:gd name="f1506" fmla="val 1437"/>
              <a:gd name="f1507" fmla="val 434"/>
              <a:gd name="f1508" fmla="val 1450"/>
              <a:gd name="f1509" fmla="val 392"/>
              <a:gd name="f1510" fmla="val 350"/>
              <a:gd name="f1511" fmla="val 1474"/>
              <a:gd name="f1512" fmla="val 1484"/>
              <a:gd name="f1513" fmla="val 281"/>
              <a:gd name="f1514" fmla="val 1495"/>
              <a:gd name="f1515" fmla="val 1502"/>
              <a:gd name="f1516" fmla="val 235"/>
              <a:gd name="f1517" fmla="val 1509"/>
              <a:gd name="f1518" fmla="val 187"/>
              <a:gd name="f1519" fmla="val 1565"/>
              <a:gd name="f1520" fmla="val 159"/>
              <a:gd name="f1521" fmla="val 132"/>
              <a:gd name="f1522" fmla="val 1663"/>
              <a:gd name="f1523" fmla="val 38"/>
              <a:gd name="f1524" fmla="val 1759"/>
              <a:gd name="f1525" fmla="val 33"/>
              <a:gd name="f1526" fmla="val 1"/>
              <a:gd name="f1527" fmla="+- 0 0 -90"/>
              <a:gd name="f1528" fmla="*/ f3 1 2409"/>
              <a:gd name="f1529" fmla="*/ f4 1 4865"/>
              <a:gd name="f1530" fmla="+- f7 0 f5"/>
              <a:gd name="f1531" fmla="+- f6 0 f5"/>
              <a:gd name="f1532" fmla="*/ f1527 f0 1"/>
              <a:gd name="f1533" fmla="*/ f1531 1 2409"/>
              <a:gd name="f1534" fmla="*/ f1530 1 4865"/>
              <a:gd name="f1535" fmla="*/ f1532 1 f2"/>
              <a:gd name="f1536" fmla="*/ 687 1 f1533"/>
              <a:gd name="f1537" fmla="*/ 2238 1 f1534"/>
              <a:gd name="f1538" fmla="*/ 877 1 f1533"/>
              <a:gd name="f1539" fmla="*/ 2192 1 f1534"/>
              <a:gd name="f1540" fmla="*/ 797 1 f1533"/>
              <a:gd name="f1541" fmla="*/ 2963 1 f1534"/>
              <a:gd name="f1542" fmla="*/ 1078 1 f1533"/>
              <a:gd name="f1543" fmla="*/ 3026 1 f1534"/>
              <a:gd name="f1544" fmla="*/ 626 1 f1533"/>
              <a:gd name="f1545" fmla="*/ 2117 1 f1534"/>
              <a:gd name="f1546" fmla="*/ 749 1 f1533"/>
              <a:gd name="f1547" fmla="*/ 2142 1 f1534"/>
              <a:gd name="f1548" fmla="*/ 578 1 f1533"/>
              <a:gd name="f1549" fmla="*/ 2052 1 f1534"/>
              <a:gd name="f1550" fmla="*/ 1866 1 f1533"/>
              <a:gd name="f1551" fmla="*/ 247 1 f1534"/>
              <a:gd name="f1552" fmla="*/ 1392 1 f1533"/>
              <a:gd name="f1553" fmla="*/ 1037 1 f1534"/>
              <a:gd name="f1554" fmla="*/ 2006 1 f1533"/>
              <a:gd name="f1555" fmla="*/ 656 1 f1534"/>
              <a:gd name="f1556" fmla="*/ 1599 1 f1533"/>
              <a:gd name="f1557" fmla="*/ 908 1 f1534"/>
              <a:gd name="f1558" fmla="*/ 1533 1 f1533"/>
              <a:gd name="f1559" fmla="*/ 1058 1 f1534"/>
              <a:gd name="f1560" fmla="*/ 2239 1 f1533"/>
              <a:gd name="f1561" fmla="*/ 583 1 f1534"/>
              <a:gd name="f1562" fmla="*/ 1863 1 f1533"/>
              <a:gd name="f1563" fmla="*/ 1105 1 f1534"/>
              <a:gd name="f1564" fmla="*/ 2174 1 f1533"/>
              <a:gd name="f1565" fmla="*/ 1621 1 f1534"/>
              <a:gd name="f1566" fmla="*/ 1801 1 f1533"/>
              <a:gd name="f1567" fmla="*/ 1537 1 f1534"/>
              <a:gd name="f1568" fmla="*/ 1325 1 f1533"/>
              <a:gd name="f1569" fmla="*/ 1301 1 f1534"/>
              <a:gd name="f1570" fmla="*/ 1412 1 f1533"/>
              <a:gd name="f1571" fmla="*/ 1835 1 f1534"/>
              <a:gd name="f1572" fmla="*/ 1213 1 f1533"/>
              <a:gd name="f1573" fmla="*/ 1975 1 f1534"/>
              <a:gd name="f1574" fmla="*/ 1094 1 f1533"/>
              <a:gd name="f1575" fmla="*/ 4011 1 f1534"/>
              <a:gd name="f1576" fmla="*/ 1689 1 f1533"/>
              <a:gd name="f1577" fmla="*/ 3264 1 f1534"/>
              <a:gd name="f1578" fmla="*/ 2404 1 f1533"/>
              <a:gd name="f1579" fmla="*/ 3321 1 f1534"/>
              <a:gd name="f1580" fmla="*/ 1275 1 f1533"/>
              <a:gd name="f1581" fmla="*/ 3861 1 f1534"/>
              <a:gd name="f1582" fmla="*/ 1147 1 f1533"/>
              <a:gd name="f1583" fmla="*/ 4865 1 f1534"/>
              <a:gd name="f1584" fmla="*/ 1045 1 f1533"/>
              <a:gd name="f1585" fmla="*/ 3610 1 f1534"/>
              <a:gd name="f1586" fmla="*/ 739 1 f1533"/>
              <a:gd name="f1587" fmla="*/ 3818 1 f1534"/>
              <a:gd name="f1588" fmla="*/ 856 1 f1533"/>
              <a:gd name="f1589" fmla="*/ 4830 1 f1534"/>
              <a:gd name="f1590" fmla="*/ 638 1 f1533"/>
              <a:gd name="f1591" fmla="*/ 3989 1 f1534"/>
              <a:gd name="f1592" fmla="*/ 96 1 f1533"/>
              <a:gd name="f1593" fmla="*/ 3777 1 f1534"/>
              <a:gd name="f1594" fmla="*/ 189 1 f1533"/>
              <a:gd name="f1595" fmla="*/ 3688 1 f1534"/>
              <a:gd name="f1596" fmla="*/ 523 1 f1533"/>
              <a:gd name="f1597" fmla="*/ 3573 1 f1534"/>
              <a:gd name="f1598" fmla="*/ 519 1 f1533"/>
              <a:gd name="f1599" fmla="*/ 3333 1 f1534"/>
              <a:gd name="f1600" fmla="*/ 545 1 f1533"/>
              <a:gd name="f1601" fmla="*/ 3560 1 f1534"/>
              <a:gd name="f1602" fmla="*/ 712 1 f1533"/>
              <a:gd name="f1603" fmla="*/ 3397 1 f1534"/>
              <a:gd name="f1604" fmla="*/ 625 1 f1533"/>
              <a:gd name="f1605" fmla="*/ 2944 1 f1534"/>
              <a:gd name="f1606" fmla="*/ 593 1 f1533"/>
              <a:gd name="f1607" fmla="*/ 2341 1 f1534"/>
              <a:gd name="f1608" fmla="*/ 156 1 f1533"/>
              <a:gd name="f1609" fmla="*/ 2437 1 f1534"/>
              <a:gd name="f1610" fmla="*/ 108 1 f1533"/>
              <a:gd name="f1611" fmla="*/ 2289 1 f1534"/>
              <a:gd name="f1612" fmla="*/ 451 1 f1533"/>
              <a:gd name="f1613" fmla="*/ 2291 1 f1534"/>
              <a:gd name="f1614" fmla="*/ 109 1 f1533"/>
              <a:gd name="f1615" fmla="*/ 2016 1 f1534"/>
              <a:gd name="f1616" fmla="*/ 211 1 f1533"/>
              <a:gd name="f1617" fmla="*/ 284 1 f1533"/>
              <a:gd name="f1618" fmla="*/ 1847 1 f1534"/>
              <a:gd name="f1619" fmla="*/ 542 1 f1533"/>
              <a:gd name="f1620" fmla="*/ 2073 1 f1534"/>
              <a:gd name="f1621" fmla="*/ 255 1 f1533"/>
              <a:gd name="f1622" fmla="*/ 1764 1 f1534"/>
              <a:gd name="f1623" fmla="*/ 407 1 f1533"/>
              <a:gd name="f1624" fmla="*/ 1769 1 f1534"/>
              <a:gd name="f1625" fmla="*/ 540 1 f1533"/>
              <a:gd name="f1626" fmla="*/ 1810 1 f1534"/>
              <a:gd name="f1627" fmla="*/ 566 1 f1533"/>
              <a:gd name="f1628" fmla="*/ 1580 1 f1534"/>
              <a:gd name="f1629" fmla="*/ 650 1 f1533"/>
              <a:gd name="f1630" fmla="*/ 1747 1 f1534"/>
              <a:gd name="f1631" fmla="*/ 827 1 f1533"/>
              <a:gd name="f1632" fmla="*/ 2199 1 f1534"/>
              <a:gd name="f1633" fmla="*/ 830 1 f1533"/>
              <a:gd name="f1634" fmla="*/ 1779 1 f1534"/>
              <a:gd name="f1635" fmla="*/ 924 1 f1533"/>
              <a:gd name="f1636" fmla="*/ 1648 1 f1534"/>
              <a:gd name="f1637" fmla="*/ 915 1 f1533"/>
              <a:gd name="f1638" fmla="*/ 1299 1 f1533"/>
              <a:gd name="f1639" fmla="*/ 1263 1 f1534"/>
              <a:gd name="f1640" fmla="*/ 970 1 f1533"/>
              <a:gd name="f1641" fmla="*/ 965 1 f1534"/>
              <a:gd name="f1642" fmla="*/ 311 1 f1533"/>
              <a:gd name="f1643" fmla="*/ 772 1 f1533"/>
              <a:gd name="f1644" fmla="*/ 659 1 f1534"/>
              <a:gd name="f1645" fmla="*/ 1153 1 f1533"/>
              <a:gd name="f1646" fmla="*/ 871 1 f1534"/>
              <a:gd name="f1647" fmla="*/ 628 1 f1533"/>
              <a:gd name="f1648" fmla="*/ 314 1 f1534"/>
              <a:gd name="f1649" fmla="*/ 1203 1 f1533"/>
              <a:gd name="f1650" fmla="*/ 552 1 f1534"/>
              <a:gd name="f1651" fmla="*/ 1369 1 f1533"/>
              <a:gd name="f1652" fmla="*/ 703 1 f1534"/>
              <a:gd name="f1653" fmla="*/ 1747 1 f1533"/>
              <a:gd name="f1654" fmla="*/ 38 1 f1534"/>
              <a:gd name="f1655" fmla="*/ 0 1 f1533"/>
              <a:gd name="f1656" fmla="*/ f6 1 f1533"/>
              <a:gd name="f1657" fmla="*/ 0 1 f1534"/>
              <a:gd name="f1658" fmla="*/ f7 1 f1534"/>
              <a:gd name="f1659" fmla="+- f1535 0 f1"/>
              <a:gd name="f1660" fmla="*/ f1655 f1528 1"/>
              <a:gd name="f1661" fmla="*/ f1656 f1528 1"/>
              <a:gd name="f1662" fmla="*/ f1658 f1529 1"/>
              <a:gd name="f1663" fmla="*/ f1657 f1529 1"/>
              <a:gd name="f1664" fmla="*/ f1536 f1528 1"/>
              <a:gd name="f1665" fmla="*/ f1537 f1529 1"/>
              <a:gd name="f1666" fmla="*/ f1538 f1528 1"/>
              <a:gd name="f1667" fmla="*/ f1539 f1529 1"/>
              <a:gd name="f1668" fmla="*/ f1540 f1528 1"/>
              <a:gd name="f1669" fmla="*/ f1541 f1529 1"/>
              <a:gd name="f1670" fmla="*/ f1542 f1528 1"/>
              <a:gd name="f1671" fmla="*/ f1543 f1529 1"/>
              <a:gd name="f1672" fmla="*/ f1544 f1528 1"/>
              <a:gd name="f1673" fmla="*/ f1545 f1529 1"/>
              <a:gd name="f1674" fmla="*/ f1546 f1528 1"/>
              <a:gd name="f1675" fmla="*/ f1547 f1529 1"/>
              <a:gd name="f1676" fmla="*/ f1548 f1528 1"/>
              <a:gd name="f1677" fmla="*/ f1549 f1529 1"/>
              <a:gd name="f1678" fmla="*/ f1550 f1528 1"/>
              <a:gd name="f1679" fmla="*/ f1551 f1529 1"/>
              <a:gd name="f1680" fmla="*/ f1552 f1528 1"/>
              <a:gd name="f1681" fmla="*/ f1553 f1529 1"/>
              <a:gd name="f1682" fmla="*/ f1554 f1528 1"/>
              <a:gd name="f1683" fmla="*/ f1555 f1529 1"/>
              <a:gd name="f1684" fmla="*/ f1556 f1528 1"/>
              <a:gd name="f1685" fmla="*/ f1557 f1529 1"/>
              <a:gd name="f1686" fmla="*/ f1558 f1528 1"/>
              <a:gd name="f1687" fmla="*/ f1559 f1529 1"/>
              <a:gd name="f1688" fmla="*/ f1560 f1528 1"/>
              <a:gd name="f1689" fmla="*/ f1561 f1529 1"/>
              <a:gd name="f1690" fmla="*/ f1562 f1528 1"/>
              <a:gd name="f1691" fmla="*/ f1563 f1529 1"/>
              <a:gd name="f1692" fmla="*/ f1564 f1528 1"/>
              <a:gd name="f1693" fmla="*/ f1565 f1529 1"/>
              <a:gd name="f1694" fmla="*/ f1566 f1528 1"/>
              <a:gd name="f1695" fmla="*/ f1567 f1529 1"/>
              <a:gd name="f1696" fmla="*/ f1568 f1528 1"/>
              <a:gd name="f1697" fmla="*/ f1569 f1529 1"/>
              <a:gd name="f1698" fmla="*/ f1570 f1528 1"/>
              <a:gd name="f1699" fmla="*/ f1571 f1529 1"/>
              <a:gd name="f1700" fmla="*/ f1572 f1528 1"/>
              <a:gd name="f1701" fmla="*/ f1573 f1529 1"/>
              <a:gd name="f1702" fmla="*/ f1574 f1528 1"/>
              <a:gd name="f1703" fmla="*/ f1575 f1529 1"/>
              <a:gd name="f1704" fmla="*/ f1576 f1528 1"/>
              <a:gd name="f1705" fmla="*/ f1577 f1529 1"/>
              <a:gd name="f1706" fmla="*/ f1578 f1528 1"/>
              <a:gd name="f1707" fmla="*/ f1579 f1529 1"/>
              <a:gd name="f1708" fmla="*/ f1580 f1528 1"/>
              <a:gd name="f1709" fmla="*/ f1581 f1529 1"/>
              <a:gd name="f1710" fmla="*/ f1582 f1528 1"/>
              <a:gd name="f1711" fmla="*/ f1583 f1529 1"/>
              <a:gd name="f1712" fmla="*/ f1584 f1528 1"/>
              <a:gd name="f1713" fmla="*/ f1585 f1529 1"/>
              <a:gd name="f1714" fmla="*/ f1586 f1528 1"/>
              <a:gd name="f1715" fmla="*/ f1587 f1529 1"/>
              <a:gd name="f1716" fmla="*/ f1588 f1528 1"/>
              <a:gd name="f1717" fmla="*/ f1589 f1529 1"/>
              <a:gd name="f1718" fmla="*/ f1590 f1528 1"/>
              <a:gd name="f1719" fmla="*/ f1591 f1529 1"/>
              <a:gd name="f1720" fmla="*/ f1592 f1528 1"/>
              <a:gd name="f1721" fmla="*/ f1593 f1529 1"/>
              <a:gd name="f1722" fmla="*/ f1594 f1528 1"/>
              <a:gd name="f1723" fmla="*/ f1595 f1529 1"/>
              <a:gd name="f1724" fmla="*/ f1596 f1528 1"/>
              <a:gd name="f1725" fmla="*/ f1597 f1529 1"/>
              <a:gd name="f1726" fmla="*/ f1598 f1528 1"/>
              <a:gd name="f1727" fmla="*/ f1599 f1529 1"/>
              <a:gd name="f1728" fmla="*/ f1600 f1528 1"/>
              <a:gd name="f1729" fmla="*/ f1601 f1529 1"/>
              <a:gd name="f1730" fmla="*/ f1602 f1528 1"/>
              <a:gd name="f1731" fmla="*/ f1603 f1529 1"/>
              <a:gd name="f1732" fmla="*/ f1604 f1528 1"/>
              <a:gd name="f1733" fmla="*/ f1605 f1529 1"/>
              <a:gd name="f1734" fmla="*/ f1606 f1528 1"/>
              <a:gd name="f1735" fmla="*/ f1607 f1529 1"/>
              <a:gd name="f1736" fmla="*/ f1608 f1528 1"/>
              <a:gd name="f1737" fmla="*/ f1609 f1529 1"/>
              <a:gd name="f1738" fmla="*/ f1610 f1528 1"/>
              <a:gd name="f1739" fmla="*/ f1611 f1529 1"/>
              <a:gd name="f1740" fmla="*/ f1612 f1528 1"/>
              <a:gd name="f1741" fmla="*/ f1613 f1529 1"/>
              <a:gd name="f1742" fmla="*/ f1614 f1528 1"/>
              <a:gd name="f1743" fmla="*/ f1615 f1529 1"/>
              <a:gd name="f1744" fmla="*/ f1616 f1528 1"/>
              <a:gd name="f1745" fmla="*/ f1617 f1528 1"/>
              <a:gd name="f1746" fmla="*/ f1618 f1529 1"/>
              <a:gd name="f1747" fmla="*/ f1619 f1528 1"/>
              <a:gd name="f1748" fmla="*/ f1620 f1529 1"/>
              <a:gd name="f1749" fmla="*/ f1621 f1528 1"/>
              <a:gd name="f1750" fmla="*/ f1622 f1529 1"/>
              <a:gd name="f1751" fmla="*/ f1623 f1528 1"/>
              <a:gd name="f1752" fmla="*/ f1624 f1529 1"/>
              <a:gd name="f1753" fmla="*/ f1625 f1528 1"/>
              <a:gd name="f1754" fmla="*/ f1626 f1529 1"/>
              <a:gd name="f1755" fmla="*/ f1627 f1528 1"/>
              <a:gd name="f1756" fmla="*/ f1628 f1529 1"/>
              <a:gd name="f1757" fmla="*/ f1629 f1528 1"/>
              <a:gd name="f1758" fmla="*/ f1630 f1529 1"/>
              <a:gd name="f1759" fmla="*/ f1631 f1528 1"/>
              <a:gd name="f1760" fmla="*/ f1632 f1529 1"/>
              <a:gd name="f1761" fmla="*/ f1633 f1528 1"/>
              <a:gd name="f1762" fmla="*/ f1634 f1529 1"/>
              <a:gd name="f1763" fmla="*/ f1635 f1528 1"/>
              <a:gd name="f1764" fmla="*/ f1636 f1529 1"/>
              <a:gd name="f1765" fmla="*/ f1637 f1528 1"/>
              <a:gd name="f1766" fmla="*/ f1638 f1528 1"/>
              <a:gd name="f1767" fmla="*/ f1639 f1529 1"/>
              <a:gd name="f1768" fmla="*/ f1640 f1528 1"/>
              <a:gd name="f1769" fmla="*/ f1641 f1529 1"/>
              <a:gd name="f1770" fmla="*/ f1642 f1528 1"/>
              <a:gd name="f1771" fmla="*/ f1643 f1528 1"/>
              <a:gd name="f1772" fmla="*/ f1644 f1529 1"/>
              <a:gd name="f1773" fmla="*/ f1645 f1528 1"/>
              <a:gd name="f1774" fmla="*/ f1646 f1529 1"/>
              <a:gd name="f1775" fmla="*/ f1647 f1528 1"/>
              <a:gd name="f1776" fmla="*/ f1648 f1529 1"/>
              <a:gd name="f1777" fmla="*/ f1649 f1528 1"/>
              <a:gd name="f1778" fmla="*/ f1650 f1529 1"/>
              <a:gd name="f1779" fmla="*/ f1651 f1528 1"/>
              <a:gd name="f1780" fmla="*/ f1652 f1529 1"/>
              <a:gd name="f1781" fmla="*/ f1653 f1528 1"/>
              <a:gd name="f1782" fmla="*/ f1654 f15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59">
                <a:pos x="f1664" y="f1665"/>
              </a:cxn>
              <a:cxn ang="f1659">
                <a:pos x="f1666" y="f1667"/>
              </a:cxn>
              <a:cxn ang="f1659">
                <a:pos x="f1668" y="f1669"/>
              </a:cxn>
              <a:cxn ang="f1659">
                <a:pos x="f1670" y="f1671"/>
              </a:cxn>
              <a:cxn ang="f1659">
                <a:pos x="f1672" y="f1673"/>
              </a:cxn>
              <a:cxn ang="f1659">
                <a:pos x="f1674" y="f1675"/>
              </a:cxn>
              <a:cxn ang="f1659">
                <a:pos x="f1676" y="f1677"/>
              </a:cxn>
              <a:cxn ang="f1659">
                <a:pos x="f1678" y="f1679"/>
              </a:cxn>
              <a:cxn ang="f1659">
                <a:pos x="f1680" y="f1681"/>
              </a:cxn>
              <a:cxn ang="f1659">
                <a:pos x="f1682" y="f1683"/>
              </a:cxn>
              <a:cxn ang="f1659">
                <a:pos x="f1684" y="f1685"/>
              </a:cxn>
              <a:cxn ang="f1659">
                <a:pos x="f1686" y="f1687"/>
              </a:cxn>
              <a:cxn ang="f1659">
                <a:pos x="f1688" y="f1689"/>
              </a:cxn>
              <a:cxn ang="f1659">
                <a:pos x="f1690" y="f1691"/>
              </a:cxn>
              <a:cxn ang="f1659">
                <a:pos x="f1692" y="f1693"/>
              </a:cxn>
              <a:cxn ang="f1659">
                <a:pos x="f1694" y="f1695"/>
              </a:cxn>
              <a:cxn ang="f1659">
                <a:pos x="f1696" y="f1697"/>
              </a:cxn>
              <a:cxn ang="f1659">
                <a:pos x="f1698" y="f1699"/>
              </a:cxn>
              <a:cxn ang="f1659">
                <a:pos x="f1700" y="f1701"/>
              </a:cxn>
              <a:cxn ang="f1659">
                <a:pos x="f1702" y="f1703"/>
              </a:cxn>
              <a:cxn ang="f1659">
                <a:pos x="f1704" y="f1705"/>
              </a:cxn>
              <a:cxn ang="f1659">
                <a:pos x="f1706" y="f1707"/>
              </a:cxn>
              <a:cxn ang="f1659">
                <a:pos x="f1708" y="f1709"/>
              </a:cxn>
              <a:cxn ang="f1659">
                <a:pos x="f1710" y="f1711"/>
              </a:cxn>
              <a:cxn ang="f1659">
                <a:pos x="f1712" y="f1713"/>
              </a:cxn>
              <a:cxn ang="f1659">
                <a:pos x="f1714" y="f1715"/>
              </a:cxn>
              <a:cxn ang="f1659">
                <a:pos x="f1716" y="f1717"/>
              </a:cxn>
              <a:cxn ang="f1659">
                <a:pos x="f1718" y="f1719"/>
              </a:cxn>
              <a:cxn ang="f1659">
                <a:pos x="f1720" y="f1721"/>
              </a:cxn>
              <a:cxn ang="f1659">
                <a:pos x="f1722" y="f1723"/>
              </a:cxn>
              <a:cxn ang="f1659">
                <a:pos x="f1724" y="f1725"/>
              </a:cxn>
              <a:cxn ang="f1659">
                <a:pos x="f1726" y="f1727"/>
              </a:cxn>
              <a:cxn ang="f1659">
                <a:pos x="f1728" y="f1729"/>
              </a:cxn>
              <a:cxn ang="f1659">
                <a:pos x="f1730" y="f1731"/>
              </a:cxn>
              <a:cxn ang="f1659">
                <a:pos x="f1732" y="f1733"/>
              </a:cxn>
              <a:cxn ang="f1659">
                <a:pos x="f1734" y="f1735"/>
              </a:cxn>
              <a:cxn ang="f1659">
                <a:pos x="f1736" y="f1737"/>
              </a:cxn>
              <a:cxn ang="f1659">
                <a:pos x="f1738" y="f1739"/>
              </a:cxn>
              <a:cxn ang="f1659">
                <a:pos x="f1740" y="f1741"/>
              </a:cxn>
              <a:cxn ang="f1659">
                <a:pos x="f1742" y="f1743"/>
              </a:cxn>
              <a:cxn ang="f1659">
                <a:pos x="f1744" y="f1701"/>
              </a:cxn>
              <a:cxn ang="f1659">
                <a:pos x="f1745" y="f1746"/>
              </a:cxn>
              <a:cxn ang="f1659">
                <a:pos x="f1747" y="f1748"/>
              </a:cxn>
              <a:cxn ang="f1659">
                <a:pos x="f1749" y="f1750"/>
              </a:cxn>
              <a:cxn ang="f1659">
                <a:pos x="f1751" y="f1752"/>
              </a:cxn>
              <a:cxn ang="f1659">
                <a:pos x="f1753" y="f1754"/>
              </a:cxn>
              <a:cxn ang="f1659">
                <a:pos x="f1755" y="f1756"/>
              </a:cxn>
              <a:cxn ang="f1659">
                <a:pos x="f1757" y="f1758"/>
              </a:cxn>
              <a:cxn ang="f1659">
                <a:pos x="f1759" y="f1760"/>
              </a:cxn>
              <a:cxn ang="f1659">
                <a:pos x="f1761" y="f1762"/>
              </a:cxn>
              <a:cxn ang="f1659">
                <a:pos x="f1763" y="f1764"/>
              </a:cxn>
              <a:cxn ang="f1659">
                <a:pos x="f1765" y="f1743"/>
              </a:cxn>
              <a:cxn ang="f1659">
                <a:pos x="f1766" y="f1767"/>
              </a:cxn>
              <a:cxn ang="f1659">
                <a:pos x="f1768" y="f1769"/>
              </a:cxn>
              <a:cxn ang="f1659">
                <a:pos x="f1770" y="f1683"/>
              </a:cxn>
              <a:cxn ang="f1659">
                <a:pos x="f1771" y="f1772"/>
              </a:cxn>
              <a:cxn ang="f1659">
                <a:pos x="f1773" y="f1774"/>
              </a:cxn>
              <a:cxn ang="f1659">
                <a:pos x="f1775" y="f1776"/>
              </a:cxn>
              <a:cxn ang="f1659">
                <a:pos x="f1777" y="f1778"/>
              </a:cxn>
              <a:cxn ang="f1659">
                <a:pos x="f1779" y="f1780"/>
              </a:cxn>
              <a:cxn ang="f1659">
                <a:pos x="f1781" y="f1782"/>
              </a:cxn>
            </a:cxnLst>
            <a:rect l="f1660" t="f1663" r="f1661" b="f1662"/>
            <a:pathLst>
              <a:path w="2409" h="4865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1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8" y="f9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62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4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36" y="f113"/>
                </a:lnTo>
                <a:lnTo>
                  <a:pt x="f114" y="f115"/>
                </a:lnTo>
                <a:lnTo>
                  <a:pt x="f114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1" y="f143"/>
                </a:lnTo>
                <a:lnTo>
                  <a:pt x="f67" y="f144"/>
                </a:lnTo>
                <a:lnTo>
                  <a:pt x="f145" y="f140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0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65" y="f66"/>
                </a:lnTo>
                <a:close/>
                <a:moveTo>
                  <a:pt x="f175" y="f176"/>
                </a:move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22" y="f68"/>
                </a:lnTo>
                <a:lnTo>
                  <a:pt x="f185" y="f64"/>
                </a:lnTo>
                <a:lnTo>
                  <a:pt x="f186" y="f187"/>
                </a:lnTo>
                <a:lnTo>
                  <a:pt x="f24" y="f54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114" y="f202"/>
                </a:lnTo>
                <a:lnTo>
                  <a:pt x="f111" y="f203"/>
                </a:lnTo>
                <a:lnTo>
                  <a:pt x="f204" y="f203"/>
                </a:lnTo>
                <a:lnTo>
                  <a:pt x="f205" y="f44"/>
                </a:lnTo>
                <a:lnTo>
                  <a:pt x="f206" y="f207"/>
                </a:lnTo>
                <a:lnTo>
                  <a:pt x="f99" y="f199"/>
                </a:lnTo>
                <a:lnTo>
                  <a:pt x="f208" y="f209"/>
                </a:lnTo>
                <a:lnTo>
                  <a:pt x="f210" y="f15"/>
                </a:lnTo>
                <a:lnTo>
                  <a:pt x="f211" y="f212"/>
                </a:lnTo>
                <a:lnTo>
                  <a:pt x="f213" y="f214"/>
                </a:lnTo>
                <a:lnTo>
                  <a:pt x="f99" y="f215"/>
                </a:lnTo>
                <a:lnTo>
                  <a:pt x="f216" y="f217"/>
                </a:lnTo>
                <a:lnTo>
                  <a:pt x="f218" y="f219"/>
                </a:lnTo>
                <a:lnTo>
                  <a:pt x="f34" y="f220"/>
                </a:lnTo>
                <a:lnTo>
                  <a:pt x="f221" y="f56"/>
                </a:lnTo>
                <a:lnTo>
                  <a:pt x="f222" y="f223"/>
                </a:lnTo>
                <a:lnTo>
                  <a:pt x="f224" y="f180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66"/>
                </a:lnTo>
                <a:lnTo>
                  <a:pt x="f188" y="f230"/>
                </a:lnTo>
                <a:lnTo>
                  <a:pt x="f231" y="f232"/>
                </a:lnTo>
                <a:lnTo>
                  <a:pt x="f175" y="f176"/>
                </a:lnTo>
                <a:close/>
                <a:moveTo>
                  <a:pt x="f233" y="f234"/>
                </a:moveTo>
                <a:lnTo>
                  <a:pt x="f235" y="f236"/>
                </a:lnTo>
                <a:lnTo>
                  <a:pt x="f237" y="f236"/>
                </a:lnTo>
                <a:lnTo>
                  <a:pt x="f20" y="f238"/>
                </a:lnTo>
                <a:lnTo>
                  <a:pt x="f239" y="f238"/>
                </a:lnTo>
                <a:lnTo>
                  <a:pt x="f240" y="f241"/>
                </a:lnTo>
                <a:lnTo>
                  <a:pt x="f242" y="f241"/>
                </a:lnTo>
                <a:lnTo>
                  <a:pt x="f243" y="f238"/>
                </a:lnTo>
                <a:lnTo>
                  <a:pt x="f59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53" y="f249"/>
                </a:lnTo>
                <a:lnTo>
                  <a:pt x="f250" y="f251"/>
                </a:lnTo>
                <a:lnTo>
                  <a:pt x="f51" y="f182"/>
                </a:lnTo>
                <a:lnTo>
                  <a:pt x="f252" y="f253"/>
                </a:lnTo>
                <a:lnTo>
                  <a:pt x="f254" y="f255"/>
                </a:lnTo>
                <a:lnTo>
                  <a:pt x="f49" y="f66"/>
                </a:lnTo>
                <a:lnTo>
                  <a:pt x="f256" y="f257"/>
                </a:lnTo>
                <a:lnTo>
                  <a:pt x="f256" y="f258"/>
                </a:lnTo>
                <a:lnTo>
                  <a:pt x="f259" y="f238"/>
                </a:lnTo>
                <a:lnTo>
                  <a:pt x="f233" y="f234"/>
                </a:lnTo>
                <a:close/>
                <a:moveTo>
                  <a:pt x="f260" y="f5"/>
                </a:move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69" y="f271"/>
                </a:lnTo>
                <a:lnTo>
                  <a:pt x="f265" y="f272"/>
                </a:lnTo>
                <a:lnTo>
                  <a:pt x="f263" y="f273"/>
                </a:lnTo>
                <a:lnTo>
                  <a:pt x="f261" y="f274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95" y="f92"/>
                </a:ln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310" y="f146"/>
                </a:lnTo>
                <a:lnTo>
                  <a:pt x="f311" y="f312"/>
                </a:lnTo>
                <a:lnTo>
                  <a:pt x="f313" y="f314"/>
                </a:lnTo>
                <a:lnTo>
                  <a:pt x="f315" y="f316"/>
                </a:lnTo>
                <a:lnTo>
                  <a:pt x="f29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22" y="f323"/>
                </a:lnTo>
                <a:lnTo>
                  <a:pt x="f324" y="f325"/>
                </a:lnTo>
                <a:lnTo>
                  <a:pt x="f326" y="f327"/>
                </a:lnTo>
                <a:lnTo>
                  <a:pt x="f328" y="f329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340" y="f335"/>
                </a:lnTo>
                <a:lnTo>
                  <a:pt x="f341" y="f227"/>
                </a:lnTo>
                <a:lnTo>
                  <a:pt x="f342" y="f343"/>
                </a:lnTo>
                <a:lnTo>
                  <a:pt x="f344" y="f345"/>
                </a:lnTo>
                <a:lnTo>
                  <a:pt x="f346" y="f347"/>
                </a:lnTo>
                <a:lnTo>
                  <a:pt x="f348" y="f349"/>
                </a:lnTo>
                <a:lnTo>
                  <a:pt x="f350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182" y="f356"/>
                </a:lnTo>
                <a:lnTo>
                  <a:pt x="f357" y="f358"/>
                </a:lnTo>
                <a:lnTo>
                  <a:pt x="f359" y="f360"/>
                </a:lnTo>
                <a:lnTo>
                  <a:pt x="f176" y="f361"/>
                </a:lnTo>
                <a:lnTo>
                  <a:pt x="f362" y="f363"/>
                </a:lnTo>
                <a:lnTo>
                  <a:pt x="f364" y="f365"/>
                </a:lnTo>
                <a:lnTo>
                  <a:pt x="f366" y="f367"/>
                </a:lnTo>
                <a:lnTo>
                  <a:pt x="f368" y="f369"/>
                </a:lnTo>
                <a:lnTo>
                  <a:pt x="f370" y="f371"/>
                </a:lnTo>
                <a:lnTo>
                  <a:pt x="f372" y="f373"/>
                </a:lnTo>
                <a:lnTo>
                  <a:pt x="f374" y="f375"/>
                </a:lnTo>
                <a:lnTo>
                  <a:pt x="f281" y="f376"/>
                </a:lnTo>
                <a:lnTo>
                  <a:pt x="f377" y="f378"/>
                </a:lnTo>
                <a:lnTo>
                  <a:pt x="f379" y="f86"/>
                </a:lnTo>
                <a:lnTo>
                  <a:pt x="f380" y="f381"/>
                </a:lnTo>
                <a:lnTo>
                  <a:pt x="f382" y="f383"/>
                </a:lnTo>
                <a:lnTo>
                  <a:pt x="f384" y="f385"/>
                </a:lnTo>
                <a:lnTo>
                  <a:pt x="f386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4" y="f314"/>
                </a:lnTo>
                <a:lnTo>
                  <a:pt x="f395" y="f312"/>
                </a:lnTo>
                <a:lnTo>
                  <a:pt x="f396" y="f145"/>
                </a:lnTo>
                <a:lnTo>
                  <a:pt x="f397" y="f150"/>
                </a:lnTo>
                <a:lnTo>
                  <a:pt x="f310" y="f398"/>
                </a:lnTo>
                <a:lnTo>
                  <a:pt x="f306" y="f399"/>
                </a:lnTo>
                <a:lnTo>
                  <a:pt x="f400" y="f401"/>
                </a:lnTo>
                <a:lnTo>
                  <a:pt x="f400" y="f402"/>
                </a:lnTo>
                <a:lnTo>
                  <a:pt x="f403" y="f404"/>
                </a:lnTo>
                <a:lnTo>
                  <a:pt x="f405" y="f406"/>
                </a:lnTo>
                <a:lnTo>
                  <a:pt x="f308" y="f407"/>
                </a:lnTo>
                <a:lnTo>
                  <a:pt x="f306" y="f402"/>
                </a:lnTo>
                <a:lnTo>
                  <a:pt x="f408" y="f409"/>
                </a:lnTo>
                <a:lnTo>
                  <a:pt x="f392" y="f410"/>
                </a:lnTo>
                <a:lnTo>
                  <a:pt x="f411" y="f309"/>
                </a:lnTo>
                <a:lnTo>
                  <a:pt x="f412" y="f146"/>
                </a:lnTo>
                <a:lnTo>
                  <a:pt x="f413" y="f414"/>
                </a:lnTo>
                <a:lnTo>
                  <a:pt x="f415" y="f416"/>
                </a:ln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lnTo>
                  <a:pt x="f425" y="f426"/>
                </a:lnTo>
                <a:lnTo>
                  <a:pt x="f427" y="f211"/>
                </a:lnTo>
                <a:lnTo>
                  <a:pt x="f428" y="f429"/>
                </a:lnTo>
                <a:lnTo>
                  <a:pt x="f430" y="f431"/>
                </a:lnTo>
                <a:lnTo>
                  <a:pt x="f350" y="f432"/>
                </a:lnTo>
                <a:lnTo>
                  <a:pt x="f433" y="f434"/>
                </a:lnTo>
                <a:lnTo>
                  <a:pt x="f435" y="f347"/>
                </a:lnTo>
                <a:lnTo>
                  <a:pt x="f219" y="f345"/>
                </a:lnTo>
                <a:lnTo>
                  <a:pt x="f83" y="f436"/>
                </a:lnTo>
                <a:lnTo>
                  <a:pt x="f437" y="f183"/>
                </a:lnTo>
                <a:lnTo>
                  <a:pt x="f438" y="f439"/>
                </a:lnTo>
                <a:lnTo>
                  <a:pt x="f212" y="f252"/>
                </a:lnTo>
                <a:lnTo>
                  <a:pt x="f440" y="f441"/>
                </a:lnTo>
                <a:lnTo>
                  <a:pt x="f442" y="f443"/>
                </a:lnTo>
                <a:lnTo>
                  <a:pt x="f442" y="f233"/>
                </a:lnTo>
                <a:lnTo>
                  <a:pt x="f440" y="f444"/>
                </a:lnTo>
                <a:lnTo>
                  <a:pt x="f445" y="f446"/>
                </a:lnTo>
                <a:lnTo>
                  <a:pt x="f212" y="f337"/>
                </a:lnTo>
                <a:lnTo>
                  <a:pt x="f85" y="f229"/>
                </a:lnTo>
                <a:lnTo>
                  <a:pt x="f438" y="f434"/>
                </a:lnTo>
                <a:lnTo>
                  <a:pt x="f447" y="f360"/>
                </a:lnTo>
                <a:lnTo>
                  <a:pt x="f85" y="f448"/>
                </a:lnTo>
                <a:lnTo>
                  <a:pt x="f85" y="f449"/>
                </a:lnTo>
                <a:lnTo>
                  <a:pt x="f450" y="f451"/>
                </a:lnTo>
                <a:lnTo>
                  <a:pt x="f437" y="f452"/>
                </a:lnTo>
                <a:lnTo>
                  <a:pt x="f217" y="f453"/>
                </a:lnTo>
                <a:lnTo>
                  <a:pt x="f191" y="f385"/>
                </a:lnTo>
                <a:lnTo>
                  <a:pt x="f454" y="f455"/>
                </a:lnTo>
                <a:lnTo>
                  <a:pt x="f54" y="f456"/>
                </a:lnTo>
                <a:lnTo>
                  <a:pt x="f457" y="f458"/>
                </a:lnTo>
                <a:lnTo>
                  <a:pt x="f459" y="f460"/>
                </a:lnTo>
                <a:lnTo>
                  <a:pt x="f236" y="f152"/>
                </a:lnTo>
                <a:lnTo>
                  <a:pt x="f461" y="f162"/>
                </a:lnTo>
                <a:lnTo>
                  <a:pt x="f275" y="f462"/>
                </a:lnTo>
                <a:lnTo>
                  <a:pt x="f463" y="f464"/>
                </a:lnTo>
                <a:lnTo>
                  <a:pt x="f465" y="f466"/>
                </a:lnTo>
                <a:lnTo>
                  <a:pt x="f467" y="f404"/>
                </a:lnTo>
                <a:lnTo>
                  <a:pt x="f468" y="f407"/>
                </a:lnTo>
                <a:lnTo>
                  <a:pt x="f469" y="f470"/>
                </a:lnTo>
                <a:lnTo>
                  <a:pt x="f471" y="f472"/>
                </a:lnTo>
                <a:lnTo>
                  <a:pt x="f473" y="f474"/>
                </a:lnTo>
                <a:lnTo>
                  <a:pt x="f475" y="f476"/>
                </a:lnTo>
                <a:lnTo>
                  <a:pt x="f477" y="f478"/>
                </a:lnTo>
                <a:lnTo>
                  <a:pt x="f479" y="f480"/>
                </a:lnTo>
                <a:lnTo>
                  <a:pt x="f481" y="f482"/>
                </a:lnTo>
                <a:lnTo>
                  <a:pt x="f483" y="f484"/>
                </a:lnTo>
                <a:lnTo>
                  <a:pt x="f184" y="f485"/>
                </a:lnTo>
                <a:lnTo>
                  <a:pt x="f486" y="f400"/>
                </a:lnTo>
                <a:lnTo>
                  <a:pt x="f54" y="f487"/>
                </a:lnTo>
                <a:lnTo>
                  <a:pt x="f488" y="f489"/>
                </a:lnTo>
                <a:lnTo>
                  <a:pt x="f490" y="f293"/>
                </a:lnTo>
                <a:lnTo>
                  <a:pt x="f491" y="f492"/>
                </a:lnTo>
                <a:lnTo>
                  <a:pt x="f191" y="f493"/>
                </a:lnTo>
                <a:lnTo>
                  <a:pt x="f494" y="f495"/>
                </a:lnTo>
                <a:lnTo>
                  <a:pt x="f496" y="f497"/>
                </a:lnTo>
                <a:lnTo>
                  <a:pt x="f498" y="f499"/>
                </a:lnTo>
                <a:lnTo>
                  <a:pt x="f498" y="f500"/>
                </a:lnTo>
                <a:lnTo>
                  <a:pt x="f496" y="f501"/>
                </a:lnTo>
                <a:lnTo>
                  <a:pt x="f502" y="f503"/>
                </a:lnTo>
                <a:lnTo>
                  <a:pt x="f494" y="f336"/>
                </a:lnTo>
                <a:lnTo>
                  <a:pt x="f504" y="f336"/>
                </a:lnTo>
                <a:lnTo>
                  <a:pt x="f505" y="f506"/>
                </a:lnTo>
                <a:lnTo>
                  <a:pt x="f507" y="f465"/>
                </a:lnTo>
                <a:lnTo>
                  <a:pt x="f71" y="f508"/>
                </a:lnTo>
                <a:lnTo>
                  <a:pt x="f509" y="f510"/>
                </a:lnTo>
                <a:lnTo>
                  <a:pt x="f184" y="f511"/>
                </a:lnTo>
                <a:lnTo>
                  <a:pt x="f512" y="f513"/>
                </a:lnTo>
                <a:lnTo>
                  <a:pt x="f230" y="f514"/>
                </a:lnTo>
                <a:lnTo>
                  <a:pt x="f344" y="f495"/>
                </a:lnTo>
                <a:lnTo>
                  <a:pt x="f515" y="f516"/>
                </a:lnTo>
                <a:lnTo>
                  <a:pt x="f517" y="f493"/>
                </a:lnTo>
                <a:lnTo>
                  <a:pt x="f518" y="f519"/>
                </a:lnTo>
                <a:lnTo>
                  <a:pt x="f520" y="f289"/>
                </a:lnTo>
                <a:lnTo>
                  <a:pt x="f521" y="f492"/>
                </a:lnTo>
                <a:lnTo>
                  <a:pt x="f522" y="f523"/>
                </a:lnTo>
                <a:lnTo>
                  <a:pt x="f524" y="f525"/>
                </a:lnTo>
                <a:lnTo>
                  <a:pt x="f526" y="f527"/>
                </a:lnTo>
                <a:lnTo>
                  <a:pt x="f528" y="f529"/>
                </a:lnTo>
                <a:lnTo>
                  <a:pt x="f530" y="f531"/>
                </a:lnTo>
                <a:lnTo>
                  <a:pt x="f532" y="f533"/>
                </a:lnTo>
                <a:lnTo>
                  <a:pt x="f534" y="f535"/>
                </a:lnTo>
                <a:lnTo>
                  <a:pt x="f536" y="f537"/>
                </a:lnTo>
                <a:lnTo>
                  <a:pt x="f394" y="f538"/>
                </a:lnTo>
                <a:lnTo>
                  <a:pt x="f539" y="f540"/>
                </a:lnTo>
                <a:lnTo>
                  <a:pt x="f403" y="f541"/>
                </a:lnTo>
                <a:lnTo>
                  <a:pt x="f542" y="f541"/>
                </a:lnTo>
                <a:lnTo>
                  <a:pt x="f543" y="f544"/>
                </a:lnTo>
                <a:lnTo>
                  <a:pt x="f545" y="f546"/>
                </a:lnTo>
                <a:lnTo>
                  <a:pt x="f547" y="f548"/>
                </a:lnTo>
                <a:lnTo>
                  <a:pt x="f549" y="f480"/>
                </a:lnTo>
                <a:lnTo>
                  <a:pt x="f550" y="f551"/>
                </a:lnTo>
                <a:lnTo>
                  <a:pt x="f552" y="f535"/>
                </a:lnTo>
                <a:lnTo>
                  <a:pt x="f553" y="f554"/>
                </a:lnTo>
                <a:lnTo>
                  <a:pt x="f555" y="f556"/>
                </a:lnTo>
                <a:lnTo>
                  <a:pt x="f557" y="f558"/>
                </a:lnTo>
                <a:lnTo>
                  <a:pt x="f559" y="f560"/>
                </a:lnTo>
                <a:lnTo>
                  <a:pt x="f561" y="f562"/>
                </a:lnTo>
                <a:lnTo>
                  <a:pt x="f563" y="f564"/>
                </a:lnTo>
                <a:lnTo>
                  <a:pt x="f565" y="f566"/>
                </a:lnTo>
                <a:lnTo>
                  <a:pt x="f567" y="f568"/>
                </a:lnTo>
                <a:lnTo>
                  <a:pt x="f535" y="f569"/>
                </a:lnTo>
                <a:lnTo>
                  <a:pt x="f570" y="f571"/>
                </a:lnTo>
                <a:lnTo>
                  <a:pt x="f572" y="f428"/>
                </a:lnTo>
                <a:lnTo>
                  <a:pt x="f573" y="f574"/>
                </a:lnTo>
                <a:lnTo>
                  <a:pt x="f575" y="f265"/>
                </a:lnTo>
                <a:lnTo>
                  <a:pt x="f576" y="f577"/>
                </a:lnTo>
                <a:lnTo>
                  <a:pt x="f578" y="f338"/>
                </a:lnTo>
                <a:lnTo>
                  <a:pt x="f579" y="f580"/>
                </a:lnTo>
                <a:lnTo>
                  <a:pt x="f581" y="f582"/>
                </a:lnTo>
                <a:lnTo>
                  <a:pt x="f545" y="f583"/>
                </a:lnTo>
                <a:lnTo>
                  <a:pt x="f584" y="f582"/>
                </a:lnTo>
                <a:lnTo>
                  <a:pt x="f585" y="f425"/>
                </a:lnTo>
                <a:lnTo>
                  <a:pt x="f586" y="f587"/>
                </a:lnTo>
                <a:lnTo>
                  <a:pt x="f588" y="f589"/>
                </a:lnTo>
                <a:lnTo>
                  <a:pt x="f590" y="f338"/>
                </a:lnTo>
                <a:lnTo>
                  <a:pt x="f560" y="f591"/>
                </a:lnTo>
                <a:lnTo>
                  <a:pt x="f592" y="f593"/>
                </a:lnTo>
                <a:lnTo>
                  <a:pt x="f594" y="f595"/>
                </a:lnTo>
                <a:lnTo>
                  <a:pt x="f594" y="f263"/>
                </a:lnTo>
                <a:lnTo>
                  <a:pt x="f596" y="f517"/>
                </a:lnTo>
                <a:lnTo>
                  <a:pt x="f596" y="f340"/>
                </a:lnTo>
                <a:lnTo>
                  <a:pt x="f597" y="f598"/>
                </a:lnTo>
                <a:lnTo>
                  <a:pt x="f599" y="f569"/>
                </a:lnTo>
                <a:lnTo>
                  <a:pt x="f311" y="f341"/>
                </a:lnTo>
                <a:lnTo>
                  <a:pt x="f600" y="f601"/>
                </a:lnTo>
                <a:lnTo>
                  <a:pt x="f543" y="f342"/>
                </a:lnTo>
                <a:lnTo>
                  <a:pt x="f581" y="f602"/>
                </a:lnTo>
                <a:lnTo>
                  <a:pt x="f603" y="f342"/>
                </a:lnTo>
                <a:lnTo>
                  <a:pt x="f604" y="f366"/>
                </a:lnTo>
                <a:lnTo>
                  <a:pt x="f605" y="f606"/>
                </a:lnTo>
                <a:lnTo>
                  <a:pt x="f607" y="f601"/>
                </a:lnTo>
                <a:lnTo>
                  <a:pt x="f608" y="f602"/>
                </a:lnTo>
                <a:lnTo>
                  <a:pt x="f609" y="f610"/>
                </a:lnTo>
                <a:lnTo>
                  <a:pt x="f611" y="f238"/>
                </a:lnTo>
                <a:lnTo>
                  <a:pt x="f612" y="f232"/>
                </a:lnTo>
                <a:lnTo>
                  <a:pt x="f613" y="f180"/>
                </a:lnTo>
                <a:lnTo>
                  <a:pt x="f614" y="f615"/>
                </a:lnTo>
                <a:lnTo>
                  <a:pt x="f616" y="f617"/>
                </a:lnTo>
                <a:lnTo>
                  <a:pt x="f618" y="f619"/>
                </a:lnTo>
                <a:lnTo>
                  <a:pt x="f620" y="f621"/>
                </a:lnTo>
                <a:lnTo>
                  <a:pt x="f622" y="f623"/>
                </a:lnTo>
                <a:lnTo>
                  <a:pt x="f624" y="f625"/>
                </a:lnTo>
                <a:lnTo>
                  <a:pt x="f626" y="f627"/>
                </a:lnTo>
                <a:lnTo>
                  <a:pt x="f628" y="f629"/>
                </a:lnTo>
                <a:lnTo>
                  <a:pt x="f630" y="f631"/>
                </a:lnTo>
                <a:lnTo>
                  <a:pt x="f164" y="f632"/>
                </a:lnTo>
                <a:lnTo>
                  <a:pt x="f633" y="f634"/>
                </a:lnTo>
                <a:lnTo>
                  <a:pt x="f635" y="f636"/>
                </a:lnTo>
                <a:lnTo>
                  <a:pt x="f637" y="f638"/>
                </a:lnTo>
                <a:lnTo>
                  <a:pt x="f160" y="f639"/>
                </a:lnTo>
                <a:lnTo>
                  <a:pt x="f160" y="f640"/>
                </a:lnTo>
                <a:lnTo>
                  <a:pt x="f637" y="f641"/>
                </a:lnTo>
                <a:lnTo>
                  <a:pt x="f162" y="f642"/>
                </a:lnTo>
                <a:lnTo>
                  <a:pt x="f633" y="f643"/>
                </a:lnTo>
                <a:lnTo>
                  <a:pt x="f630" y="f644"/>
                </a:lnTo>
                <a:lnTo>
                  <a:pt x="f464" y="f645"/>
                </a:lnTo>
                <a:lnTo>
                  <a:pt x="f407" y="f646"/>
                </a:lnTo>
                <a:lnTo>
                  <a:pt x="f618" y="f647"/>
                </a:lnTo>
                <a:lnTo>
                  <a:pt x="f541" y="f648"/>
                </a:lnTo>
                <a:lnTo>
                  <a:pt x="f649" y="f650"/>
                </a:lnTo>
                <a:lnTo>
                  <a:pt x="f651" y="f652"/>
                </a:lnTo>
                <a:lnTo>
                  <a:pt x="f653" y="f654"/>
                </a:lnTo>
                <a:lnTo>
                  <a:pt x="f608" y="f655"/>
                </a:lnTo>
                <a:lnTo>
                  <a:pt x="f656" y="f657"/>
                </a:lnTo>
                <a:lnTo>
                  <a:pt x="f658" y="f659"/>
                </a:lnTo>
                <a:lnTo>
                  <a:pt x="f549" y="f660"/>
                </a:lnTo>
                <a:lnTo>
                  <a:pt x="f661" y="f662"/>
                </a:lnTo>
                <a:lnTo>
                  <a:pt x="f663" y="f664"/>
                </a:lnTo>
                <a:lnTo>
                  <a:pt x="f392" y="f665"/>
                </a:lnTo>
                <a:lnTo>
                  <a:pt x="f411" y="f666"/>
                </a:lnTo>
                <a:lnTo>
                  <a:pt x="f667" y="f668"/>
                </a:lnTo>
                <a:lnTo>
                  <a:pt x="f669" y="f631"/>
                </a:lnTo>
                <a:lnTo>
                  <a:pt x="f670" y="f671"/>
                </a:lnTo>
                <a:lnTo>
                  <a:pt x="f672" y="f673"/>
                </a:lnTo>
                <a:lnTo>
                  <a:pt x="f674" y="f136"/>
                </a:lnTo>
                <a:lnTo>
                  <a:pt x="f675" y="f676"/>
                </a:lnTo>
                <a:lnTo>
                  <a:pt x="f477" y="f677"/>
                </a:lnTo>
                <a:lnTo>
                  <a:pt x="f515" y="f151"/>
                </a:lnTo>
                <a:lnTo>
                  <a:pt x="f678" y="f679"/>
                </a:lnTo>
                <a:lnTo>
                  <a:pt x="f680" y="f681"/>
                </a:lnTo>
                <a:lnTo>
                  <a:pt x="f682" y="f683"/>
                </a:lnTo>
                <a:lnTo>
                  <a:pt x="f684" y="f685"/>
                </a:lnTo>
                <a:lnTo>
                  <a:pt x="f686" y="f687"/>
                </a:lnTo>
                <a:lnTo>
                  <a:pt x="f688" y="f689"/>
                </a:lnTo>
                <a:lnTo>
                  <a:pt x="f690" y="f691"/>
                </a:lnTo>
                <a:lnTo>
                  <a:pt x="f692" y="f693"/>
                </a:lnTo>
                <a:lnTo>
                  <a:pt x="f694" y="f695"/>
                </a:lnTo>
                <a:lnTo>
                  <a:pt x="f696" y="f697"/>
                </a:lnTo>
                <a:lnTo>
                  <a:pt x="f698" y="f699"/>
                </a:lnTo>
                <a:lnTo>
                  <a:pt x="f700" y="f701"/>
                </a:lnTo>
                <a:lnTo>
                  <a:pt x="f702" y="f703"/>
                </a:lnTo>
                <a:lnTo>
                  <a:pt x="f704" y="f705"/>
                </a:lnTo>
                <a:lnTo>
                  <a:pt x="f6" y="f706"/>
                </a:lnTo>
                <a:lnTo>
                  <a:pt x="f707" y="f706"/>
                </a:lnTo>
                <a:lnTo>
                  <a:pt x="f100" y="f708"/>
                </a:lnTo>
                <a:lnTo>
                  <a:pt x="f709" y="f710"/>
                </a:lnTo>
                <a:lnTo>
                  <a:pt x="f711" y="f712"/>
                </a:lnTo>
                <a:lnTo>
                  <a:pt x="f713" y="f714"/>
                </a:lnTo>
                <a:lnTo>
                  <a:pt x="f202" y="f715"/>
                </a:lnTo>
                <a:lnTo>
                  <a:pt x="f716" y="f717"/>
                </a:lnTo>
                <a:lnTo>
                  <a:pt x="f688" y="f718"/>
                </a:lnTo>
                <a:lnTo>
                  <a:pt x="f719" y="f720"/>
                </a:lnTo>
                <a:lnTo>
                  <a:pt x="f721" y="f722"/>
                </a:lnTo>
                <a:lnTo>
                  <a:pt x="f226" y="f723"/>
                </a:lnTo>
                <a:lnTo>
                  <a:pt x="f724" y="f725"/>
                </a:lnTo>
                <a:lnTo>
                  <a:pt x="f589" y="f726"/>
                </a:lnTo>
                <a:lnTo>
                  <a:pt x="f727" y="f728"/>
                </a:lnTo>
                <a:lnTo>
                  <a:pt x="f469" y="f729"/>
                </a:lnTo>
                <a:lnTo>
                  <a:pt x="f730" y="f731"/>
                </a:lnTo>
                <a:lnTo>
                  <a:pt x="f732" y="f662"/>
                </a:lnTo>
                <a:lnTo>
                  <a:pt x="f733" y="f734"/>
                </a:lnTo>
                <a:lnTo>
                  <a:pt x="f735" y="f736"/>
                </a:lnTo>
                <a:lnTo>
                  <a:pt x="f737" y="f738"/>
                </a:lnTo>
                <a:lnTo>
                  <a:pt x="f575" y="f739"/>
                </a:lnTo>
                <a:lnTo>
                  <a:pt x="f611" y="f740"/>
                </a:lnTo>
                <a:lnTo>
                  <a:pt x="f741" y="f642"/>
                </a:lnTo>
                <a:lnTo>
                  <a:pt x="f742" y="f743"/>
                </a:lnTo>
                <a:lnTo>
                  <a:pt x="f476" y="f744"/>
                </a:lnTo>
                <a:lnTo>
                  <a:pt x="f745" y="f746"/>
                </a:lnTo>
                <a:lnTo>
                  <a:pt x="f747" y="f748"/>
                </a:lnTo>
                <a:lnTo>
                  <a:pt x="f749" y="f750"/>
                </a:lnTo>
                <a:lnTo>
                  <a:pt x="f751" y="f752"/>
                </a:lnTo>
                <a:lnTo>
                  <a:pt x="f751" y="f753"/>
                </a:lnTo>
                <a:lnTo>
                  <a:pt x="f754" y="f755"/>
                </a:lnTo>
                <a:lnTo>
                  <a:pt x="f754" y="f756"/>
                </a:lnTo>
                <a:lnTo>
                  <a:pt x="f168" y="f757"/>
                </a:lnTo>
                <a:lnTo>
                  <a:pt x="f409" y="f758"/>
                </a:lnTo>
                <a:lnTo>
                  <a:pt x="f749" y="f759"/>
                </a:lnTo>
                <a:lnTo>
                  <a:pt x="f626" y="f760"/>
                </a:lnTo>
                <a:lnTo>
                  <a:pt x="f761" y="f762"/>
                </a:lnTo>
                <a:lnTo>
                  <a:pt x="f763" y="f764"/>
                </a:lnTo>
                <a:lnTo>
                  <a:pt x="f407" y="f765"/>
                </a:lnTo>
                <a:lnTo>
                  <a:pt x="f766" y="f767"/>
                </a:lnTo>
                <a:lnTo>
                  <a:pt x="f768" y="f7"/>
                </a:lnTo>
                <a:lnTo>
                  <a:pt x="f769" y="f7"/>
                </a:lnTo>
                <a:lnTo>
                  <a:pt x="f769" y="f770"/>
                </a:lnTo>
                <a:lnTo>
                  <a:pt x="f771" y="f772"/>
                </a:lnTo>
                <a:lnTo>
                  <a:pt x="f162" y="f773"/>
                </a:lnTo>
                <a:lnTo>
                  <a:pt x="f160" y="f774"/>
                </a:lnTo>
                <a:lnTo>
                  <a:pt x="f775" y="f776"/>
                </a:lnTo>
                <a:lnTo>
                  <a:pt x="f777" y="f778"/>
                </a:lnTo>
                <a:lnTo>
                  <a:pt x="f779" y="f780"/>
                </a:lnTo>
                <a:lnTo>
                  <a:pt x="f781" y="f782"/>
                </a:lnTo>
                <a:lnTo>
                  <a:pt x="f783" y="f784"/>
                </a:lnTo>
                <a:lnTo>
                  <a:pt x="f145" y="f785"/>
                </a:lnTo>
                <a:lnTo>
                  <a:pt x="f786" y="f787"/>
                </a:lnTo>
                <a:lnTo>
                  <a:pt x="f67" y="f788"/>
                </a:lnTo>
                <a:lnTo>
                  <a:pt x="f789" y="f790"/>
                </a:lnTo>
                <a:lnTo>
                  <a:pt x="f791" y="f792"/>
                </a:lnTo>
                <a:lnTo>
                  <a:pt x="f460" y="f793"/>
                </a:lnTo>
                <a:lnTo>
                  <a:pt x="f794" y="f795"/>
                </a:lnTo>
                <a:lnTo>
                  <a:pt x="f794" y="f796"/>
                </a:lnTo>
                <a:lnTo>
                  <a:pt x="f460" y="f734"/>
                </a:lnTo>
                <a:lnTo>
                  <a:pt x="f460" y="f797"/>
                </a:lnTo>
                <a:lnTo>
                  <a:pt x="f791" y="f798"/>
                </a:lnTo>
                <a:lnTo>
                  <a:pt x="f141" y="f799"/>
                </a:lnTo>
                <a:lnTo>
                  <a:pt x="f800" y="f801"/>
                </a:lnTo>
                <a:lnTo>
                  <a:pt x="f802" y="f803"/>
                </a:lnTo>
                <a:lnTo>
                  <a:pt x="f69" y="f723"/>
                </a:lnTo>
                <a:lnTo>
                  <a:pt x="f804" y="f805"/>
                </a:lnTo>
                <a:lnTo>
                  <a:pt x="f70" y="f806"/>
                </a:lnTo>
                <a:lnTo>
                  <a:pt x="f807" y="f631"/>
                </a:lnTo>
                <a:lnTo>
                  <a:pt x="f808" y="f809"/>
                </a:lnTo>
                <a:lnTo>
                  <a:pt x="f810" y="f714"/>
                </a:lnTo>
                <a:lnTo>
                  <a:pt x="f811" y="f705"/>
                </a:lnTo>
                <a:lnTo>
                  <a:pt x="f812" y="f813"/>
                </a:lnTo>
                <a:lnTo>
                  <a:pt x="f814" y="f815"/>
                </a:lnTo>
                <a:lnTo>
                  <a:pt x="f816" y="f817"/>
                </a:lnTo>
                <a:lnTo>
                  <a:pt x="f218" y="f818"/>
                </a:lnTo>
                <a:lnTo>
                  <a:pt x="f819" y="f820"/>
                </a:lnTo>
                <a:lnTo>
                  <a:pt x="f41" y="f821"/>
                </a:lnTo>
                <a:lnTo>
                  <a:pt x="f325" y="f822"/>
                </a:lnTo>
                <a:lnTo>
                  <a:pt x="f823" y="f824"/>
                </a:lnTo>
                <a:lnTo>
                  <a:pt x="f823" y="f825"/>
                </a:lnTo>
                <a:lnTo>
                  <a:pt x="f826" y="f827"/>
                </a:lnTo>
                <a:lnTo>
                  <a:pt x="f826" y="f828"/>
                </a:lnTo>
                <a:lnTo>
                  <a:pt x="f829" y="f642"/>
                </a:lnTo>
                <a:lnTo>
                  <a:pt x="f829" y="f830"/>
                </a:lnTo>
                <a:lnTo>
                  <a:pt x="f325" y="f831"/>
                </a:lnTo>
                <a:lnTo>
                  <a:pt x="f325" y="f832"/>
                </a:lnTo>
                <a:lnTo>
                  <a:pt x="f819" y="f748"/>
                </a:lnTo>
                <a:lnTo>
                  <a:pt x="f431" y="f833"/>
                </a:lnTo>
                <a:lnTo>
                  <a:pt x="f200" y="f834"/>
                </a:lnTo>
                <a:lnTo>
                  <a:pt x="f835" y="f836"/>
                </a:lnTo>
                <a:lnTo>
                  <a:pt x="f36" y="f837"/>
                </a:lnTo>
                <a:lnTo>
                  <a:pt x="f205" y="f838"/>
                </a:lnTo>
                <a:lnTo>
                  <a:pt x="f814" y="f839"/>
                </a:lnTo>
                <a:lnTo>
                  <a:pt x="f840" y="f841"/>
                </a:lnTo>
                <a:lnTo>
                  <a:pt x="f842" y="f843"/>
                </a:lnTo>
                <a:lnTo>
                  <a:pt x="f123" y="f844"/>
                </a:lnTo>
                <a:lnTo>
                  <a:pt x="f845" y="f846"/>
                </a:lnTo>
                <a:lnTo>
                  <a:pt x="f847" y="f848"/>
                </a:lnTo>
                <a:lnTo>
                  <a:pt x="f123" y="f848"/>
                </a:lnTo>
                <a:lnTo>
                  <a:pt x="f84" y="f849"/>
                </a:lnTo>
                <a:lnTo>
                  <a:pt x="f850" y="f851"/>
                </a:lnTo>
                <a:lnTo>
                  <a:pt x="f852" y="f853"/>
                </a:lnTo>
                <a:lnTo>
                  <a:pt x="f854" y="f855"/>
                </a:lnTo>
                <a:lnTo>
                  <a:pt x="f88" y="f844"/>
                </a:lnTo>
                <a:lnTo>
                  <a:pt x="f90" y="f856"/>
                </a:lnTo>
                <a:lnTo>
                  <a:pt x="f119" y="f857"/>
                </a:lnTo>
                <a:lnTo>
                  <a:pt x="f206" y="f841"/>
                </a:lnTo>
                <a:lnTo>
                  <a:pt x="f204" y="f858"/>
                </a:lnTo>
                <a:lnTo>
                  <a:pt x="f36" y="f859"/>
                </a:lnTo>
                <a:lnTo>
                  <a:pt x="f373" y="f860"/>
                </a:lnTo>
                <a:lnTo>
                  <a:pt x="f325" y="f756"/>
                </a:lnTo>
                <a:lnTo>
                  <a:pt x="f861" y="f862"/>
                </a:lnTo>
                <a:lnTo>
                  <a:pt x="f194" y="f863"/>
                </a:lnTo>
                <a:lnTo>
                  <a:pt x="f864" y="f865"/>
                </a:lnTo>
                <a:lnTo>
                  <a:pt x="f221" y="f866"/>
                </a:lnTo>
                <a:lnTo>
                  <a:pt x="f327" y="f867"/>
                </a:lnTo>
                <a:lnTo>
                  <a:pt x="f868" y="f869"/>
                </a:lnTo>
                <a:lnTo>
                  <a:pt x="f870" y="f871"/>
                </a:lnTo>
                <a:lnTo>
                  <a:pt x="f28" y="f646"/>
                </a:lnTo>
                <a:lnTo>
                  <a:pt x="f872" y="f873"/>
                </a:lnTo>
                <a:lnTo>
                  <a:pt x="f175" y="f874"/>
                </a:lnTo>
                <a:lnTo>
                  <a:pt x="f185" y="f875"/>
                </a:lnTo>
                <a:lnTo>
                  <a:pt x="f51" y="f876"/>
                </a:lnTo>
                <a:lnTo>
                  <a:pt x="f877" y="f878"/>
                </a:lnTo>
                <a:lnTo>
                  <a:pt x="f879" y="f880"/>
                </a:lnTo>
                <a:lnTo>
                  <a:pt x="f881" y="f882"/>
                </a:lnTo>
                <a:lnTo>
                  <a:pt x="f883" y="f884"/>
                </a:lnTo>
                <a:lnTo>
                  <a:pt x="f885" y="f827"/>
                </a:lnTo>
                <a:lnTo>
                  <a:pt x="f886" y="f795"/>
                </a:lnTo>
                <a:lnTo>
                  <a:pt x="f887" y="f888"/>
                </a:lnTo>
                <a:lnTo>
                  <a:pt x="f889" y="f657"/>
                </a:lnTo>
                <a:lnTo>
                  <a:pt x="f890" y="f891"/>
                </a:lnTo>
                <a:lnTo>
                  <a:pt x="f892" y="f893"/>
                </a:lnTo>
                <a:lnTo>
                  <a:pt x="f894" y="f895"/>
                </a:lnTo>
                <a:lnTo>
                  <a:pt x="f896" y="f893"/>
                </a:lnTo>
                <a:lnTo>
                  <a:pt x="f897" y="f891"/>
                </a:lnTo>
                <a:lnTo>
                  <a:pt x="f898" y="f899"/>
                </a:lnTo>
                <a:lnTo>
                  <a:pt x="f900" y="f901"/>
                </a:lnTo>
                <a:lnTo>
                  <a:pt x="f902" y="f657"/>
                </a:lnTo>
                <a:lnTo>
                  <a:pt x="f903" y="f891"/>
                </a:lnTo>
                <a:lnTo>
                  <a:pt x="f904" y="f824"/>
                </a:lnTo>
                <a:lnTo>
                  <a:pt x="f268" y="f905"/>
                </a:lnTo>
                <a:lnTo>
                  <a:pt x="f906" y="f907"/>
                </a:lnTo>
                <a:lnTo>
                  <a:pt x="f908" y="f909"/>
                </a:lnTo>
                <a:lnTo>
                  <a:pt x="f910" y="f911"/>
                </a:lnTo>
                <a:lnTo>
                  <a:pt x="f910" y="f912"/>
                </a:lnTo>
                <a:lnTo>
                  <a:pt x="f908" y="f913"/>
                </a:lnTo>
                <a:lnTo>
                  <a:pt x="f914" y="f915"/>
                </a:lnTo>
                <a:lnTo>
                  <a:pt x="f916" y="f917"/>
                </a:lnTo>
                <a:lnTo>
                  <a:pt x="f918" y="f919"/>
                </a:lnTo>
                <a:lnTo>
                  <a:pt x="f920" y="f921"/>
                </a:lnTo>
                <a:lnTo>
                  <a:pt x="f922" y="f923"/>
                </a:lnTo>
                <a:lnTo>
                  <a:pt x="f924" y="f925"/>
                </a:lnTo>
                <a:lnTo>
                  <a:pt x="f270" y="f926"/>
                </a:lnTo>
                <a:lnTo>
                  <a:pt x="f902" y="f927"/>
                </a:lnTo>
                <a:lnTo>
                  <a:pt x="f900" y="f927"/>
                </a:lnTo>
                <a:lnTo>
                  <a:pt x="f928" y="f929"/>
                </a:lnTo>
                <a:lnTo>
                  <a:pt x="f930" y="f931"/>
                </a:lnTo>
                <a:lnTo>
                  <a:pt x="f932" y="f919"/>
                </a:lnTo>
                <a:lnTo>
                  <a:pt x="f933" y="f934"/>
                </a:lnTo>
                <a:lnTo>
                  <a:pt x="f935" y="f936"/>
                </a:lnTo>
                <a:lnTo>
                  <a:pt x="f937" y="f938"/>
                </a:lnTo>
                <a:lnTo>
                  <a:pt x="f939" y="f940"/>
                </a:lnTo>
                <a:lnTo>
                  <a:pt x="f941" y="f942"/>
                </a:lnTo>
                <a:lnTo>
                  <a:pt x="f943" y="f944"/>
                </a:lnTo>
                <a:lnTo>
                  <a:pt x="f945" y="f657"/>
                </a:lnTo>
                <a:lnTo>
                  <a:pt x="f946" y="f888"/>
                </a:lnTo>
                <a:lnTo>
                  <a:pt x="f947" y="f948"/>
                </a:lnTo>
                <a:lnTo>
                  <a:pt x="f949" y="f950"/>
                </a:lnTo>
                <a:lnTo>
                  <a:pt x="f951" y="f952"/>
                </a:lnTo>
                <a:lnTo>
                  <a:pt x="f953" y="f954"/>
                </a:lnTo>
                <a:lnTo>
                  <a:pt x="f955" y="f956"/>
                </a:lnTo>
                <a:lnTo>
                  <a:pt x="f957" y="f958"/>
                </a:lnTo>
                <a:lnTo>
                  <a:pt x="f243" y="f959"/>
                </a:lnTo>
                <a:lnTo>
                  <a:pt x="f243" y="f901"/>
                </a:lnTo>
                <a:lnTo>
                  <a:pt x="f14" y="f893"/>
                </a:lnTo>
                <a:lnTo>
                  <a:pt x="f960" y="f961"/>
                </a:lnTo>
                <a:lnTo>
                  <a:pt x="f960" y="f962"/>
                </a:lnTo>
                <a:lnTo>
                  <a:pt x="f14" y="f963"/>
                </a:lnTo>
                <a:lnTo>
                  <a:pt x="f14" y="f964"/>
                </a:lnTo>
                <a:lnTo>
                  <a:pt x="f957" y="f965"/>
                </a:lnTo>
                <a:lnTo>
                  <a:pt x="f966" y="f967"/>
                </a:lnTo>
                <a:lnTo>
                  <a:pt x="f951" y="f968"/>
                </a:lnTo>
                <a:lnTo>
                  <a:pt x="f969" y="f970"/>
                </a:lnTo>
                <a:lnTo>
                  <a:pt x="f12" y="f665"/>
                </a:lnTo>
                <a:lnTo>
                  <a:pt x="f12" y="f971"/>
                </a:lnTo>
                <a:lnTo>
                  <a:pt x="f972" y="f728"/>
                </a:lnTo>
                <a:lnTo>
                  <a:pt x="f949" y="f973"/>
                </a:lnTo>
                <a:lnTo>
                  <a:pt x="f974" y="f975"/>
                </a:lnTo>
                <a:lnTo>
                  <a:pt x="f976" y="f799"/>
                </a:lnTo>
                <a:lnTo>
                  <a:pt x="f977" y="f978"/>
                </a:lnTo>
                <a:lnTo>
                  <a:pt x="f979" y="f980"/>
                </a:lnTo>
                <a:lnTo>
                  <a:pt x="f979" y="f981"/>
                </a:lnTo>
                <a:lnTo>
                  <a:pt x="f977" y="f723"/>
                </a:lnTo>
                <a:lnTo>
                  <a:pt x="f982" y="f805"/>
                </a:lnTo>
                <a:lnTo>
                  <a:pt x="f983" y="f806"/>
                </a:lnTo>
                <a:lnTo>
                  <a:pt x="f883" y="f984"/>
                </a:lnTo>
                <a:lnTo>
                  <a:pt x="f985" y="f986"/>
                </a:lnTo>
                <a:lnTo>
                  <a:pt x="f987" y="f988"/>
                </a:lnTo>
                <a:lnTo>
                  <a:pt x="f966" y="f989"/>
                </a:lnTo>
                <a:lnTo>
                  <a:pt x="f990" y="f708"/>
                </a:lnTo>
                <a:lnTo>
                  <a:pt x="f18" y="f706"/>
                </a:lnTo>
                <a:lnTo>
                  <a:pt x="f991" y="f708"/>
                </a:lnTo>
                <a:lnTo>
                  <a:pt x="f992" y="f993"/>
                </a:lnTo>
                <a:lnTo>
                  <a:pt x="f994" y="f718"/>
                </a:lnTo>
                <a:lnTo>
                  <a:pt x="f995" y="f809"/>
                </a:lnTo>
                <a:lnTo>
                  <a:pt x="f441" y="f140"/>
                </a:lnTo>
                <a:lnTo>
                  <a:pt x="f446" y="f996"/>
                </a:lnTo>
                <a:lnTo>
                  <a:pt x="f179" y="f997"/>
                </a:lnTo>
                <a:lnTo>
                  <a:pt x="f231" y="f998"/>
                </a:lnTo>
                <a:lnTo>
                  <a:pt x="f188" y="f803"/>
                </a:lnTo>
                <a:lnTo>
                  <a:pt x="f436" y="f999"/>
                </a:lnTo>
                <a:lnTo>
                  <a:pt x="f1000" y="f799"/>
                </a:lnTo>
                <a:lnTo>
                  <a:pt x="f185" y="f1001"/>
                </a:lnTo>
                <a:lnTo>
                  <a:pt x="f233" y="f1002"/>
                </a:lnTo>
                <a:lnTo>
                  <a:pt x="f235" y="f1003"/>
                </a:lnTo>
                <a:lnTo>
                  <a:pt x="f994" y="f1004"/>
                </a:lnTo>
                <a:lnTo>
                  <a:pt x="f992" y="f968"/>
                </a:lnTo>
                <a:lnTo>
                  <a:pt x="f1005" y="f965"/>
                </a:lnTo>
                <a:lnTo>
                  <a:pt x="f239" y="f1006"/>
                </a:lnTo>
                <a:lnTo>
                  <a:pt x="f239" y="f1007"/>
                </a:lnTo>
                <a:lnTo>
                  <a:pt x="f1008" y="f1009"/>
                </a:lnTo>
                <a:lnTo>
                  <a:pt x="f1008" y="f921"/>
                </a:lnTo>
                <a:lnTo>
                  <a:pt x="f879" y="f1010"/>
                </a:lnTo>
                <a:lnTo>
                  <a:pt x="f879" y="f1011"/>
                </a:lnTo>
                <a:lnTo>
                  <a:pt x="f1008" y="f948"/>
                </a:lnTo>
                <a:lnTo>
                  <a:pt x="f991" y="f1012"/>
                </a:lnTo>
                <a:lnTo>
                  <a:pt x="f1013" y="f882"/>
                </a:lnTo>
                <a:lnTo>
                  <a:pt x="f53" y="f1014"/>
                </a:lnTo>
                <a:lnTo>
                  <a:pt x="f26" y="f1015"/>
                </a:lnTo>
                <a:lnTo>
                  <a:pt x="f1016" y="f1017"/>
                </a:lnTo>
                <a:lnTo>
                  <a:pt x="f358" y="f1018"/>
                </a:lnTo>
                <a:lnTo>
                  <a:pt x="f1019" y="f830"/>
                </a:lnTo>
                <a:lnTo>
                  <a:pt x="f30" y="f1020"/>
                </a:lnTo>
                <a:lnTo>
                  <a:pt x="f1021" y="f1022"/>
                </a:lnTo>
                <a:lnTo>
                  <a:pt x="f1021" y="f880"/>
                </a:lnTo>
                <a:lnTo>
                  <a:pt x="f30" y="f950"/>
                </a:lnTo>
                <a:lnTo>
                  <a:pt x="f327" y="f1023"/>
                </a:lnTo>
                <a:lnTo>
                  <a:pt x="f327" y="f1024"/>
                </a:lnTo>
                <a:lnTo>
                  <a:pt x="f1025" y="f1026"/>
                </a:lnTo>
                <a:lnTo>
                  <a:pt x="f1027" y="f1028"/>
                </a:lnTo>
                <a:lnTo>
                  <a:pt x="f363" y="f1029"/>
                </a:lnTo>
                <a:lnTo>
                  <a:pt x="f870" y="f1030"/>
                </a:lnTo>
                <a:lnTo>
                  <a:pt x="f1031" y="f1032"/>
                </a:lnTo>
                <a:lnTo>
                  <a:pt x="f1033" y="f1034"/>
                </a:lnTo>
                <a:lnTo>
                  <a:pt x="f229" y="f1035"/>
                </a:lnTo>
                <a:lnTo>
                  <a:pt x="f183" y="f1036"/>
                </a:lnTo>
                <a:lnTo>
                  <a:pt x="f233" y="f1037"/>
                </a:lnTo>
                <a:lnTo>
                  <a:pt x="f1038" y="f1039"/>
                </a:lnTo>
                <a:lnTo>
                  <a:pt x="f1040" y="f1041"/>
                </a:lnTo>
                <a:lnTo>
                  <a:pt x="f1042" y="f1043"/>
                </a:lnTo>
                <a:lnTo>
                  <a:pt x="f1044" y="f1045"/>
                </a:lnTo>
                <a:lnTo>
                  <a:pt x="f1044" y="f1046"/>
                </a:lnTo>
                <a:lnTo>
                  <a:pt x="f949" y="f1047"/>
                </a:lnTo>
                <a:lnTo>
                  <a:pt x="f1048" y="f1049"/>
                </a:lnTo>
                <a:lnTo>
                  <a:pt x="f1050" y="f159"/>
                </a:lnTo>
                <a:lnTo>
                  <a:pt x="f59" y="f1051"/>
                </a:lnTo>
                <a:lnTo>
                  <a:pt x="f1013" y="f1052"/>
                </a:lnTo>
                <a:lnTo>
                  <a:pt x="f254" y="f1053"/>
                </a:lnTo>
                <a:lnTo>
                  <a:pt x="f1054" y="f1055"/>
                </a:lnTo>
                <a:lnTo>
                  <a:pt x="f1031" y="f1056"/>
                </a:lnTo>
                <a:lnTo>
                  <a:pt x="f1057" y="f1058"/>
                </a:lnTo>
                <a:lnTo>
                  <a:pt x="f1059" y="f1055"/>
                </a:lnTo>
                <a:lnTo>
                  <a:pt x="f861" y="f1060"/>
                </a:lnTo>
                <a:lnTo>
                  <a:pt x="f1061" y="f1062"/>
                </a:lnTo>
                <a:lnTo>
                  <a:pt x="f1061" y="f1063"/>
                </a:lnTo>
                <a:lnTo>
                  <a:pt x="f41" y="f1064"/>
                </a:lnTo>
                <a:lnTo>
                  <a:pt x="f1065" y="f1066"/>
                </a:lnTo>
                <a:lnTo>
                  <a:pt x="f39" y="f1067"/>
                </a:lnTo>
                <a:lnTo>
                  <a:pt x="f114" y="f170"/>
                </a:lnTo>
                <a:lnTo>
                  <a:pt x="f373" y="f1068"/>
                </a:lnTo>
                <a:lnTo>
                  <a:pt x="f829" y="f1069"/>
                </a:lnTo>
                <a:lnTo>
                  <a:pt x="f449" y="f1070"/>
                </a:lnTo>
                <a:lnTo>
                  <a:pt x="f327" y="f1071"/>
                </a:lnTo>
                <a:lnTo>
                  <a:pt x="f1072" y="f1073"/>
                </a:lnTo>
                <a:lnTo>
                  <a:pt x="f1074" y="f702"/>
                </a:lnTo>
                <a:lnTo>
                  <a:pt x="f47" y="f1075"/>
                </a:lnTo>
                <a:lnTo>
                  <a:pt x="f231" y="f1076"/>
                </a:lnTo>
                <a:lnTo>
                  <a:pt x="f22" y="f696"/>
                </a:lnTo>
                <a:lnTo>
                  <a:pt x="f254" y="f1077"/>
                </a:lnTo>
                <a:lnTo>
                  <a:pt x="f53" y="f694"/>
                </a:lnTo>
                <a:lnTo>
                  <a:pt x="f247" y="f93"/>
                </a:lnTo>
                <a:lnTo>
                  <a:pt x="f1078" y="f1079"/>
                </a:lnTo>
                <a:lnTo>
                  <a:pt x="f1080" y="f91"/>
                </a:lnTo>
                <a:lnTo>
                  <a:pt x="f969" y="f203"/>
                </a:lnTo>
                <a:lnTo>
                  <a:pt x="f1044" y="f1081"/>
                </a:lnTo>
                <a:lnTo>
                  <a:pt x="f1082" y="f1083"/>
                </a:lnTo>
                <a:lnTo>
                  <a:pt x="f1084" y="f25"/>
                </a:lnTo>
                <a:lnTo>
                  <a:pt x="f1085" y="f1086"/>
                </a:lnTo>
                <a:lnTo>
                  <a:pt x="f1087" y="f1088"/>
                </a:lnTo>
                <a:lnTo>
                  <a:pt x="f1089" y="f96"/>
                </a:lnTo>
                <a:lnTo>
                  <a:pt x="f1090" y="f40"/>
                </a:lnTo>
                <a:lnTo>
                  <a:pt x="f1091" y="f29"/>
                </a:lnTo>
                <a:lnTo>
                  <a:pt x="f1092" y="f1093"/>
                </a:lnTo>
                <a:lnTo>
                  <a:pt x="f896" y="f709"/>
                </a:lnTo>
                <a:lnTo>
                  <a:pt x="f933" y="f1094"/>
                </a:lnTo>
                <a:lnTo>
                  <a:pt x="f1095" y="f1096"/>
                </a:lnTo>
                <a:lnTo>
                  <a:pt x="f932" y="f704"/>
                </a:lnTo>
                <a:lnTo>
                  <a:pt x="f1097" y="f1098"/>
                </a:lnTo>
                <a:lnTo>
                  <a:pt x="f1099" y="f617"/>
                </a:lnTo>
                <a:lnTo>
                  <a:pt x="f1100" y="f1101"/>
                </a:lnTo>
                <a:lnTo>
                  <a:pt x="f1102" y="f1103"/>
                </a:lnTo>
                <a:lnTo>
                  <a:pt x="f1104" y="f1105"/>
                </a:lnTo>
                <a:lnTo>
                  <a:pt x="f920" y="f1106"/>
                </a:lnTo>
                <a:lnTo>
                  <a:pt x="f1107" y="f102"/>
                </a:lnTo>
                <a:lnTo>
                  <a:pt x="f1108" y="f37"/>
                </a:lnTo>
                <a:lnTo>
                  <a:pt x="f1109" y="f35"/>
                </a:lnTo>
                <a:lnTo>
                  <a:pt x="f1110" y="f1111"/>
                </a:lnTo>
                <a:lnTo>
                  <a:pt x="f1112" y="f707"/>
                </a:lnTo>
                <a:lnTo>
                  <a:pt x="f1113" y="f1114"/>
                </a:lnTo>
                <a:lnTo>
                  <a:pt x="f5" y="f1115"/>
                </a:lnTo>
                <a:lnTo>
                  <a:pt x="f5" y="f1116"/>
                </a:lnTo>
                <a:lnTo>
                  <a:pt x="f1113" y="f1117"/>
                </a:lnTo>
                <a:lnTo>
                  <a:pt x="f1118" y="f1119"/>
                </a:lnTo>
                <a:lnTo>
                  <a:pt x="f1120" y="f1121"/>
                </a:lnTo>
                <a:lnTo>
                  <a:pt x="f1122" y="f1083"/>
                </a:lnTo>
                <a:lnTo>
                  <a:pt x="f1123" y="f91"/>
                </a:lnTo>
                <a:lnTo>
                  <a:pt x="f268" y="f44"/>
                </a:lnTo>
                <a:lnTo>
                  <a:pt x="f1124" y="f21"/>
                </a:lnTo>
                <a:lnTo>
                  <a:pt x="f1125" y="f1126"/>
                </a:lnTo>
                <a:lnTo>
                  <a:pt x="f1127" y="f201"/>
                </a:lnTo>
                <a:lnTo>
                  <a:pt x="f1128" y="f1129"/>
                </a:lnTo>
                <a:lnTo>
                  <a:pt x="f928" y="f203"/>
                </a:lnTo>
                <a:lnTo>
                  <a:pt x="f1130" y="f1131"/>
                </a:lnTo>
                <a:lnTo>
                  <a:pt x="f1132" y="f1133"/>
                </a:lnTo>
                <a:lnTo>
                  <a:pt x="f1134" y="f1135"/>
                </a:lnTo>
                <a:lnTo>
                  <a:pt x="f933" y="f1135"/>
                </a:lnTo>
                <a:lnTo>
                  <a:pt x="f896" y="f1136"/>
                </a:lnTo>
                <a:lnTo>
                  <a:pt x="f1137" y="f23"/>
                </a:lnTo>
                <a:lnTo>
                  <a:pt x="f1138" y="f42"/>
                </a:lnTo>
                <a:lnTo>
                  <a:pt x="f937" y="f1139"/>
                </a:lnTo>
                <a:lnTo>
                  <a:pt x="f1140" y="f93"/>
                </a:lnTo>
                <a:lnTo>
                  <a:pt x="f1141" y="f25"/>
                </a:lnTo>
                <a:lnTo>
                  <a:pt x="f939" y="f25"/>
                </a:lnTo>
                <a:lnTo>
                  <a:pt x="f1142" y="f1121"/>
                </a:lnTo>
                <a:lnTo>
                  <a:pt x="f1143" y="f1144"/>
                </a:lnTo>
                <a:lnTo>
                  <a:pt x="f1145" y="f1079"/>
                </a:lnTo>
                <a:lnTo>
                  <a:pt x="f1146" y="f91"/>
                </a:lnTo>
                <a:lnTo>
                  <a:pt x="f284" y="f690"/>
                </a:lnTo>
                <a:lnTo>
                  <a:pt x="f1147" y="f201"/>
                </a:lnTo>
                <a:lnTo>
                  <a:pt x="f1148" y="f1149"/>
                </a:lnTo>
                <a:lnTo>
                  <a:pt x="f883" y="f89"/>
                </a:lnTo>
                <a:lnTo>
                  <a:pt x="f987" y="f1150"/>
                </a:lnTo>
                <a:lnTo>
                  <a:pt x="f951" y="f1151"/>
                </a:lnTo>
                <a:lnTo>
                  <a:pt x="f1152" y="f1153"/>
                </a:lnTo>
                <a:lnTo>
                  <a:pt x="f969" y="f1154"/>
                </a:lnTo>
                <a:lnTo>
                  <a:pt x="f1155" y="f85"/>
                </a:lnTo>
                <a:lnTo>
                  <a:pt x="f1156" y="f217"/>
                </a:lnTo>
                <a:lnTo>
                  <a:pt x="f1157" y="f435"/>
                </a:lnTo>
                <a:lnTo>
                  <a:pt x="f1158" y="f1159"/>
                </a:lnTo>
                <a:lnTo>
                  <a:pt x="f1160" y="f1161"/>
                </a:lnTo>
                <a:lnTo>
                  <a:pt x="f1162" y="f1163"/>
                </a:lnTo>
                <a:lnTo>
                  <a:pt x="f890" y="f483"/>
                </a:lnTo>
                <a:lnTo>
                  <a:pt x="f1164" y="f226"/>
                </a:lnTo>
                <a:lnTo>
                  <a:pt x="f1165" y="f1166"/>
                </a:lnTo>
                <a:lnTo>
                  <a:pt x="f896" y="f244"/>
                </a:lnTo>
                <a:lnTo>
                  <a:pt x="f1097" y="f1167"/>
                </a:lnTo>
                <a:lnTo>
                  <a:pt x="f1168" y="f244"/>
                </a:lnTo>
                <a:lnTo>
                  <a:pt x="f1169" y="f348"/>
                </a:lnTo>
                <a:lnTo>
                  <a:pt x="f1170" y="f1171"/>
                </a:lnTo>
                <a:lnTo>
                  <a:pt x="f1124" y="f350"/>
                </a:lnTo>
                <a:lnTo>
                  <a:pt x="f1172" y="f512"/>
                </a:lnTo>
                <a:lnTo>
                  <a:pt x="f1173" y="f483"/>
                </a:lnTo>
                <a:lnTo>
                  <a:pt x="f1174" y="f228"/>
                </a:lnTo>
                <a:lnTo>
                  <a:pt x="f1118" y="f1175"/>
                </a:lnTo>
                <a:lnTo>
                  <a:pt x="f1176" y="f1177"/>
                </a:lnTo>
                <a:lnTo>
                  <a:pt x="f1178" y="f515"/>
                </a:lnTo>
                <a:lnTo>
                  <a:pt x="f1118" y="f479"/>
                </a:lnTo>
                <a:lnTo>
                  <a:pt x="f1110" y="f1179"/>
                </a:lnTo>
                <a:lnTo>
                  <a:pt x="f1122" y="f1180"/>
                </a:lnTo>
                <a:lnTo>
                  <a:pt x="f908" y="f1181"/>
                </a:lnTo>
                <a:lnTo>
                  <a:pt x="f904" y="f1182"/>
                </a:lnTo>
                <a:lnTo>
                  <a:pt x="f1183" y="f372"/>
                </a:lnTo>
                <a:lnTo>
                  <a:pt x="f1184" y="f1185"/>
                </a:lnTo>
                <a:lnTo>
                  <a:pt x="f1186" y="f1187"/>
                </a:lnTo>
                <a:lnTo>
                  <a:pt x="f898" y="f1188"/>
                </a:lnTo>
                <a:lnTo>
                  <a:pt x="f1132" y="f606"/>
                </a:lnTo>
                <a:lnTo>
                  <a:pt x="f1189" y="f1190"/>
                </a:lnTo>
                <a:lnTo>
                  <a:pt x="f1137" y="f344"/>
                </a:lnTo>
                <a:lnTo>
                  <a:pt x="f939" y="f238"/>
                </a:lnTo>
                <a:lnTo>
                  <a:pt x="f1191" y="f1192"/>
                </a:lnTo>
                <a:lnTo>
                  <a:pt x="f1193" y="f1166"/>
                </a:lnTo>
                <a:lnTo>
                  <a:pt x="f1194" y="f253"/>
                </a:lnTo>
                <a:lnTo>
                  <a:pt x="f1195" y="f226"/>
                </a:lnTo>
                <a:lnTo>
                  <a:pt x="f1196" y="f1167"/>
                </a:lnTo>
                <a:lnTo>
                  <a:pt x="f945" y="f257"/>
                </a:lnTo>
                <a:lnTo>
                  <a:pt x="f1197" y="f1198"/>
                </a:lnTo>
                <a:lnTo>
                  <a:pt x="f1199" y="f258"/>
                </a:lnTo>
                <a:lnTo>
                  <a:pt x="f1200" y="f236"/>
                </a:lnTo>
                <a:lnTo>
                  <a:pt x="f1201" y="f1202"/>
                </a:lnTo>
                <a:lnTo>
                  <a:pt x="f890" y="f366"/>
                </a:lnTo>
                <a:lnTo>
                  <a:pt x="f1203" y="f1204"/>
                </a:lnTo>
                <a:lnTo>
                  <a:pt x="f1205" y="f1206"/>
                </a:lnTo>
                <a:lnTo>
                  <a:pt x="f1207" y="f1208"/>
                </a:lnTo>
                <a:lnTo>
                  <a:pt x="f890" y="f1181"/>
                </a:lnTo>
                <a:lnTo>
                  <a:pt x="f1209" y="f267"/>
                </a:lnTo>
                <a:lnTo>
                  <a:pt x="f1201" y="f1210"/>
                </a:lnTo>
                <a:lnTo>
                  <a:pt x="f1211" y="f518"/>
                </a:lnTo>
                <a:lnTo>
                  <a:pt x="f1212" y="f277"/>
                </a:lnTo>
                <a:lnTo>
                  <a:pt x="f1200" y="f1213"/>
                </a:lnTo>
                <a:lnTo>
                  <a:pt x="f1214" y="f591"/>
                </a:lnTo>
                <a:lnTo>
                  <a:pt x="f1215" y="f1216"/>
                </a:lnTo>
                <a:lnTo>
                  <a:pt x="f1217" y="f374"/>
                </a:lnTo>
                <a:lnTo>
                  <a:pt x="f1084" y="f1218"/>
                </a:lnTo>
                <a:lnTo>
                  <a:pt x="f1219" y="f595"/>
                </a:lnTo>
                <a:lnTo>
                  <a:pt x="f1220" y="f267"/>
                </a:lnTo>
                <a:lnTo>
                  <a:pt x="f1221" y="f340"/>
                </a:lnTo>
                <a:lnTo>
                  <a:pt x="f1146" y="f1222"/>
                </a:lnTo>
                <a:lnTo>
                  <a:pt x="f1223" y="f1224"/>
                </a:lnTo>
                <a:lnTo>
                  <a:pt x="f1160" y="f606"/>
                </a:lnTo>
                <a:lnTo>
                  <a:pt x="f1225" y="f1177"/>
                </a:lnTo>
                <a:lnTo>
                  <a:pt x="f1226" y="f1227"/>
                </a:lnTo>
                <a:lnTo>
                  <a:pt x="f1146" y="f228"/>
                </a:lnTo>
                <a:lnTo>
                  <a:pt x="f1228" y="f1229"/>
                </a:lnTo>
                <a:lnTo>
                  <a:pt x="f1230" y="f1231"/>
                </a:lnTo>
                <a:lnTo>
                  <a:pt x="f977" y="f249"/>
                </a:lnTo>
                <a:lnTo>
                  <a:pt x="f966" y="f1232"/>
                </a:lnTo>
                <a:lnTo>
                  <a:pt x="f14" y="f1233"/>
                </a:lnTo>
                <a:lnTo>
                  <a:pt x="f1234" y="f1235"/>
                </a:lnTo>
                <a:lnTo>
                  <a:pt x="f1236" y="f1237"/>
                </a:lnTo>
                <a:lnTo>
                  <a:pt x="f1238" y="f1237"/>
                </a:lnTo>
                <a:lnTo>
                  <a:pt x="f20" y="f1235"/>
                </a:lnTo>
                <a:lnTo>
                  <a:pt x="f20" y="f1232"/>
                </a:lnTo>
                <a:lnTo>
                  <a:pt x="f957" y="f180"/>
                </a:lnTo>
                <a:lnTo>
                  <a:pt x="f1239" y="f366"/>
                </a:lnTo>
                <a:lnTo>
                  <a:pt x="f1240" y="f1180"/>
                </a:lnTo>
                <a:lnTo>
                  <a:pt x="f1241" y="f1181"/>
                </a:lnTo>
                <a:lnTo>
                  <a:pt x="f1242" y="f1243"/>
                </a:lnTo>
                <a:lnTo>
                  <a:pt x="f886" y="f1218"/>
                </a:lnTo>
                <a:lnTo>
                  <a:pt x="f1230" y="f475"/>
                </a:lnTo>
                <a:lnTo>
                  <a:pt x="f946" y="f1244"/>
                </a:lnTo>
                <a:lnTo>
                  <a:pt x="f1160" y="f1245"/>
                </a:lnTo>
                <a:lnTo>
                  <a:pt x="f1246" y="f463"/>
                </a:lnTo>
                <a:lnTo>
                  <a:pt x="f1247" y="f1248"/>
                </a:lnTo>
                <a:lnTo>
                  <a:pt x="f1196" y="f1249"/>
                </a:lnTo>
                <a:lnTo>
                  <a:pt x="f1250" y="f1248"/>
                </a:lnTo>
                <a:lnTo>
                  <a:pt x="f1251" y="f336"/>
                </a:lnTo>
                <a:lnTo>
                  <a:pt x="f1200" y="f1252"/>
                </a:lnTo>
                <a:lnTo>
                  <a:pt x="f889" y="f283"/>
                </a:lnTo>
                <a:lnTo>
                  <a:pt x="f1089" y="f1253"/>
                </a:lnTo>
                <a:lnTo>
                  <a:pt x="f1254" y="f421"/>
                </a:lnTo>
                <a:lnTo>
                  <a:pt x="f1205" y="f1255"/>
                </a:lnTo>
                <a:lnTo>
                  <a:pt x="f1205" y="f1256"/>
                </a:lnTo>
                <a:lnTo>
                  <a:pt x="f1257" y="f1258"/>
                </a:lnTo>
                <a:lnTo>
                  <a:pt x="f1259" y="f1260"/>
                </a:lnTo>
                <a:lnTo>
                  <a:pt x="f1261" y="f1262"/>
                </a:lnTo>
                <a:lnTo>
                  <a:pt x="f1263" y="f1264"/>
                </a:lnTo>
                <a:lnTo>
                  <a:pt x="f1197" y="f1265"/>
                </a:lnTo>
                <a:lnTo>
                  <a:pt x="f1266" y="f1267"/>
                </a:lnTo>
                <a:lnTo>
                  <a:pt x="f1268" y="f670"/>
                </a:lnTo>
                <a:lnTo>
                  <a:pt x="f1220" y="f1269"/>
                </a:lnTo>
                <a:lnTo>
                  <a:pt x="f1223" y="f415"/>
                </a:lnTo>
                <a:lnTo>
                  <a:pt x="f1270" y="f1271"/>
                </a:lnTo>
                <a:lnTo>
                  <a:pt x="f1272" y="f1273"/>
                </a:lnTo>
                <a:lnTo>
                  <a:pt x="f1274" y="f1275"/>
                </a:lnTo>
                <a:lnTo>
                  <a:pt x="f1276" y="f332"/>
                </a:lnTo>
                <a:lnTo>
                  <a:pt x="f1277" y="f1278"/>
                </a:lnTo>
                <a:lnTo>
                  <a:pt x="f1272" y="f1279"/>
                </a:lnTo>
                <a:lnTo>
                  <a:pt x="f886" y="f1280"/>
                </a:lnTo>
                <a:lnTo>
                  <a:pt x="f1281" y="f1282"/>
                </a:lnTo>
                <a:lnTo>
                  <a:pt x="f1270" y="f1283"/>
                </a:lnTo>
                <a:lnTo>
                  <a:pt x="f1284" y="f1285"/>
                </a:lnTo>
                <a:lnTo>
                  <a:pt x="f1082" y="f1248"/>
                </a:lnTo>
                <a:lnTo>
                  <a:pt x="f8" y="f1286"/>
                </a:lnTo>
                <a:lnTo>
                  <a:pt x="f1242" y="f1287"/>
                </a:lnTo>
                <a:lnTo>
                  <a:pt x="f1241" y="f1288"/>
                </a:lnTo>
                <a:lnTo>
                  <a:pt x="f1289" y="f277"/>
                </a:lnTo>
                <a:lnTo>
                  <a:pt x="f885" y="f427"/>
                </a:lnTo>
                <a:lnTo>
                  <a:pt x="f1290" y="f263"/>
                </a:lnTo>
                <a:lnTo>
                  <a:pt x="f979" y="f265"/>
                </a:lnTo>
                <a:lnTo>
                  <a:pt x="f1291" y="f261"/>
                </a:lnTo>
                <a:lnTo>
                  <a:pt x="f982" y="f1210"/>
                </a:lnTo>
                <a:lnTo>
                  <a:pt x="f974" y="f1218"/>
                </a:lnTo>
                <a:lnTo>
                  <a:pt x="f1292" y="f374"/>
                </a:lnTo>
                <a:lnTo>
                  <a:pt x="f883" y="f1288"/>
                </a:lnTo>
                <a:lnTo>
                  <a:pt x="f1293" y="f520"/>
                </a:lnTo>
                <a:lnTo>
                  <a:pt x="f1042" y="f1294"/>
                </a:lnTo>
                <a:lnTo>
                  <a:pt x="f1050" y="f1295"/>
                </a:lnTo>
                <a:lnTo>
                  <a:pt x="f243" y="f1296"/>
                </a:lnTo>
                <a:lnTo>
                  <a:pt x="f990" y="f1286"/>
                </a:lnTo>
                <a:lnTo>
                  <a:pt x="f1297" y="f1298"/>
                </a:lnTo>
                <a:lnTo>
                  <a:pt x="f235" y="f281"/>
                </a:lnTo>
                <a:lnTo>
                  <a:pt x="f254" y="f1298"/>
                </a:lnTo>
                <a:lnTo>
                  <a:pt x="f49" y="f1245"/>
                </a:lnTo>
                <a:lnTo>
                  <a:pt x="f1299" y="f1295"/>
                </a:lnTo>
                <a:lnTo>
                  <a:pt x="f179" y="f1295"/>
                </a:lnTo>
                <a:lnTo>
                  <a:pt x="f175" y="f1298"/>
                </a:lnTo>
                <a:lnTo>
                  <a:pt x="f436" y="f1285"/>
                </a:lnTo>
                <a:lnTo>
                  <a:pt x="f231" y="f283"/>
                </a:lnTo>
                <a:lnTo>
                  <a:pt x="f231" y="f1280"/>
                </a:lnTo>
                <a:lnTo>
                  <a:pt x="f1054" y="f522"/>
                </a:lnTo>
                <a:lnTo>
                  <a:pt x="f1054" y="f1300"/>
                </a:lnTo>
                <a:lnTo>
                  <a:pt x="f436" y="f1301"/>
                </a:lnTo>
                <a:lnTo>
                  <a:pt x="f179" y="f1302"/>
                </a:lnTo>
                <a:lnTo>
                  <a:pt x="f337" y="f1260"/>
                </a:lnTo>
                <a:lnTo>
                  <a:pt x="f250" y="f1303"/>
                </a:lnTo>
                <a:lnTo>
                  <a:pt x="f55" y="f328"/>
                </a:lnTo>
                <a:lnTo>
                  <a:pt x="f994" y="f1304"/>
                </a:lnTo>
                <a:lnTo>
                  <a:pt x="f1013" y="f1305"/>
                </a:lnTo>
                <a:lnTo>
                  <a:pt x="f1306" y="f493"/>
                </a:lnTo>
                <a:lnTo>
                  <a:pt x="f235" y="f1307"/>
                </a:lnTo>
                <a:lnTo>
                  <a:pt x="f233" y="f1308"/>
                </a:lnTo>
                <a:lnTo>
                  <a:pt x="f185" y="f1309"/>
                </a:lnTo>
                <a:lnTo>
                  <a:pt x="f231" y="f1310"/>
                </a:lnTo>
                <a:lnTo>
                  <a:pt x="f1033" y="f320"/>
                </a:lnTo>
                <a:lnTo>
                  <a:pt x="f1311" y="f320"/>
                </a:lnTo>
                <a:lnTo>
                  <a:pt x="f192" y="f388"/>
                </a:lnTo>
                <a:lnTo>
                  <a:pt x="f1312" y="f412"/>
                </a:lnTo>
                <a:lnTo>
                  <a:pt x="f1313" y="f1314"/>
                </a:lnTo>
                <a:lnTo>
                  <a:pt x="f196" y="f1315"/>
                </a:lnTo>
                <a:lnTo>
                  <a:pt x="f198" y="f1316"/>
                </a:lnTo>
                <a:lnTo>
                  <a:pt x="f198" y="f1317"/>
                </a:lnTo>
                <a:lnTo>
                  <a:pt x="f196" y="f1318"/>
                </a:lnTo>
                <a:lnTo>
                  <a:pt x="f369" y="f1267"/>
                </a:lnTo>
                <a:lnTo>
                  <a:pt x="f1319" y="f1320"/>
                </a:lnTo>
                <a:lnTo>
                  <a:pt x="f1057" y="f497"/>
                </a:lnTo>
                <a:lnTo>
                  <a:pt x="f1321" y="f1260"/>
                </a:lnTo>
                <a:lnTo>
                  <a:pt x="f356" y="f510"/>
                </a:lnTo>
                <a:lnTo>
                  <a:pt x="f1031" y="f1322"/>
                </a:lnTo>
                <a:lnTo>
                  <a:pt x="f347" y="f421"/>
                </a:lnTo>
                <a:lnTo>
                  <a:pt x="f1033" y="f1252"/>
                </a:lnTo>
                <a:lnTo>
                  <a:pt x="f225" y="f475"/>
                </a:lnTo>
                <a:lnTo>
                  <a:pt x="f225" y="f1323"/>
                </a:lnTo>
                <a:lnTo>
                  <a:pt x="f1033" y="f1324"/>
                </a:lnTo>
                <a:lnTo>
                  <a:pt x="f331" y="f574"/>
                </a:lnTo>
                <a:lnTo>
                  <a:pt x="f1033" y="f428"/>
                </a:lnTo>
                <a:lnTo>
                  <a:pt x="f1325" y="f1224"/>
                </a:lnTo>
                <a:lnTo>
                  <a:pt x="f227" y="f1326"/>
                </a:lnTo>
                <a:lnTo>
                  <a:pt x="f1325" y="f1327"/>
                </a:lnTo>
                <a:lnTo>
                  <a:pt x="f47" y="f481"/>
                </a:lnTo>
                <a:lnTo>
                  <a:pt x="f1328" y="f1192"/>
                </a:lnTo>
                <a:lnTo>
                  <a:pt x="f1031" y="f232"/>
                </a:lnTo>
                <a:lnTo>
                  <a:pt x="f222" y="f512"/>
                </a:lnTo>
                <a:lnTo>
                  <a:pt x="f1329" y="f1161"/>
                </a:lnTo>
                <a:lnTo>
                  <a:pt x="f819" y="f1330"/>
                </a:lnTo>
                <a:lnTo>
                  <a:pt x="f99" y="f1331"/>
                </a:lnTo>
                <a:lnTo>
                  <a:pt x="f94" y="f504"/>
                </a:lnTo>
                <a:lnTo>
                  <a:pt x="f90" y="f48"/>
                </a:lnTo>
                <a:lnTo>
                  <a:pt x="f1332" y="f1333"/>
                </a:lnTo>
                <a:lnTo>
                  <a:pt x="f321" y="f1334"/>
                </a:lnTo>
                <a:lnTo>
                  <a:pt x="f86" y="f684"/>
                </a:lnTo>
                <a:lnTo>
                  <a:pt x="f1335" y="f1336"/>
                </a:lnTo>
                <a:lnTo>
                  <a:pt x="f299" y="f1333"/>
                </a:lnTo>
                <a:lnTo>
                  <a:pt x="f381" y="f48"/>
                </a:lnTo>
                <a:lnTo>
                  <a:pt x="f1337" y="f504"/>
                </a:lnTo>
                <a:lnTo>
                  <a:pt x="f319" y="f219"/>
                </a:lnTo>
                <a:lnTo>
                  <a:pt x="f810" y="f682"/>
                </a:lnTo>
                <a:lnTo>
                  <a:pt x="f1338" y="f189"/>
                </a:lnTo>
                <a:lnTo>
                  <a:pt x="f1339" y="f1340"/>
                </a:lnTo>
                <a:lnTo>
                  <a:pt x="f847" y="f1341"/>
                </a:lnTo>
                <a:lnTo>
                  <a:pt x="f1342" y="f1171"/>
                </a:lnTo>
                <a:lnTo>
                  <a:pt x="f1343" y="f234"/>
                </a:lnTo>
                <a:lnTo>
                  <a:pt x="f1344" y="f1345"/>
                </a:lnTo>
                <a:lnTo>
                  <a:pt x="f811" y="f1210"/>
                </a:lnTo>
                <a:lnTo>
                  <a:pt x="f1346" y="f374"/>
                </a:lnTo>
                <a:lnTo>
                  <a:pt x="f84" y="f1347"/>
                </a:lnTo>
                <a:lnTo>
                  <a:pt x="f1348" y="f1296"/>
                </a:lnTo>
                <a:lnTo>
                  <a:pt x="f1349" y="f1249"/>
                </a:lnTo>
                <a:lnTo>
                  <a:pt x="f1350" y="f1351"/>
                </a:lnTo>
                <a:lnTo>
                  <a:pt x="f854" y="f283"/>
                </a:lnTo>
                <a:lnTo>
                  <a:pt x="f1352" y="f501"/>
                </a:lnTo>
                <a:lnTo>
                  <a:pt x="f210" y="f1353"/>
                </a:lnTo>
                <a:lnTo>
                  <a:pt x="f97" y="f506"/>
                </a:lnTo>
                <a:lnTo>
                  <a:pt x="f1354" y="f334"/>
                </a:lnTo>
                <a:lnTo>
                  <a:pt x="f117" y="f1355"/>
                </a:lnTo>
                <a:lnTo>
                  <a:pt x="f200" y="f379"/>
                </a:lnTo>
                <a:lnTo>
                  <a:pt x="f325" y="f1356"/>
                </a:lnTo>
                <a:lnTo>
                  <a:pt x="f325" y="f1302"/>
                </a:lnTo>
                <a:lnTo>
                  <a:pt x="f431" y="f497"/>
                </a:lnTo>
                <a:lnTo>
                  <a:pt x="f1357" y="f1358"/>
                </a:lnTo>
                <a:lnTo>
                  <a:pt x="f1359" y="f1360"/>
                </a:lnTo>
                <a:lnTo>
                  <a:pt x="f323" y="f1361"/>
                </a:lnTo>
                <a:lnTo>
                  <a:pt x="f99" y="f1362"/>
                </a:lnTo>
                <a:lnTo>
                  <a:pt x="f211" y="f384"/>
                </a:lnTo>
                <a:lnTo>
                  <a:pt x="f854" y="f1317"/>
                </a:lnTo>
                <a:lnTo>
                  <a:pt x="f1363" y="f1364"/>
                </a:lnTo>
                <a:lnTo>
                  <a:pt x="f1365" y="f1305"/>
                </a:lnTo>
                <a:lnTo>
                  <a:pt x="f1366" y="f1362"/>
                </a:lnTo>
                <a:lnTo>
                  <a:pt x="f1367" y="f1368"/>
                </a:lnTo>
                <a:lnTo>
                  <a:pt x="f1369" y="f513"/>
                </a:lnTo>
                <a:lnTo>
                  <a:pt x="f1370" y="f287"/>
                </a:lnTo>
                <a:lnTo>
                  <a:pt x="f387" y="f672"/>
                </a:lnTo>
                <a:lnTo>
                  <a:pt x="f1370" y="f1371"/>
                </a:lnTo>
                <a:lnTo>
                  <a:pt x="f1372" y="f1373"/>
                </a:lnTo>
                <a:lnTo>
                  <a:pt x="f78" y="f1374"/>
                </a:lnTo>
                <a:lnTo>
                  <a:pt x="f1339" y="f1375"/>
                </a:lnTo>
                <a:lnTo>
                  <a:pt x="f80" y="f1280"/>
                </a:lnTo>
                <a:lnTo>
                  <a:pt x="f1342" y="f1376"/>
                </a:lnTo>
                <a:lnTo>
                  <a:pt x="f1342" y="f1353"/>
                </a:lnTo>
                <a:lnTo>
                  <a:pt x="f125" y="f1377"/>
                </a:lnTo>
                <a:lnTo>
                  <a:pt x="f1366" y="f283"/>
                </a:lnTo>
                <a:lnTo>
                  <a:pt x="f810" y="f1283"/>
                </a:lnTo>
                <a:lnTo>
                  <a:pt x="f1378" y="f1379"/>
                </a:lnTo>
                <a:lnTo>
                  <a:pt x="f845" y="f1252"/>
                </a:lnTo>
                <a:lnTo>
                  <a:pt x="f845" y="f582"/>
                </a:lnTo>
                <a:lnTo>
                  <a:pt x="f383" y="f338"/>
                </a:lnTo>
                <a:lnTo>
                  <a:pt x="f1380" y="f595"/>
                </a:lnTo>
                <a:lnTo>
                  <a:pt x="f1342" y="f571"/>
                </a:lnTo>
                <a:lnTo>
                  <a:pt x="f1339" y="f1177"/>
                </a:lnTo>
                <a:lnTo>
                  <a:pt x="f1381" y="f1171"/>
                </a:lnTo>
                <a:lnTo>
                  <a:pt x="f808" y="f1231"/>
                </a:lnTo>
                <a:lnTo>
                  <a:pt x="f1372" y="f1382"/>
                </a:lnTo>
                <a:lnTo>
                  <a:pt x="f76" y="f1233"/>
                </a:lnTo>
                <a:lnTo>
                  <a:pt x="f1383" y="f1384"/>
                </a:lnTo>
                <a:lnTo>
                  <a:pt x="f1385" y="f187"/>
                </a:lnTo>
                <a:lnTo>
                  <a:pt x="f305" y="f1386"/>
                </a:lnTo>
                <a:lnTo>
                  <a:pt x="f1387" y="f1388"/>
                </a:lnTo>
                <a:lnTo>
                  <a:pt x="f1389" y="f486"/>
                </a:lnTo>
                <a:lnTo>
                  <a:pt x="f1390" y="f1237"/>
                </a:lnTo>
                <a:lnTo>
                  <a:pt x="f1391" y="f1382"/>
                </a:lnTo>
                <a:lnTo>
                  <a:pt x="f152" y="f352"/>
                </a:lnTo>
                <a:lnTo>
                  <a:pt x="f761" y="f1392"/>
                </a:lnTo>
                <a:lnTo>
                  <a:pt x="f1393" y="f364"/>
                </a:lnTo>
                <a:lnTo>
                  <a:pt x="f1394" y="f261"/>
                </a:lnTo>
                <a:lnTo>
                  <a:pt x="f1395" y="f1396"/>
                </a:lnTo>
                <a:lnTo>
                  <a:pt x="f1397" y="f1398"/>
                </a:lnTo>
                <a:lnTo>
                  <a:pt x="f576" y="f400"/>
                </a:lnTo>
                <a:lnTo>
                  <a:pt x="f1399" y="f1400"/>
                </a:lnTo>
                <a:lnTo>
                  <a:pt x="f578" y="f1401"/>
                </a:lnTo>
                <a:lnTo>
                  <a:pt x="f604" y="f1402"/>
                </a:lnTo>
                <a:lnTo>
                  <a:pt x="f1403" y="f1404"/>
                </a:lnTo>
                <a:lnTo>
                  <a:pt x="f1405" y="f538"/>
                </a:lnTo>
                <a:lnTo>
                  <a:pt x="f1405" y="f1406"/>
                </a:lnTo>
                <a:lnTo>
                  <a:pt x="f559" y="f173"/>
                </a:lnTo>
                <a:lnTo>
                  <a:pt x="f604" y="f749"/>
                </a:lnTo>
                <a:lnTo>
                  <a:pt x="f1407" y="f1408"/>
                </a:lnTo>
                <a:lnTo>
                  <a:pt x="f1409" y="f1410"/>
                </a:lnTo>
                <a:lnTo>
                  <a:pt x="f607" y="f781"/>
                </a:lnTo>
                <a:lnTo>
                  <a:pt x="f570" y="f460"/>
                </a:lnTo>
                <a:lnTo>
                  <a:pt x="f535" y="f1391"/>
                </a:lnTo>
                <a:lnTo>
                  <a:pt x="f1411" y="f1412"/>
                </a:lnTo>
                <a:lnTo>
                  <a:pt x="f478" y="f1413"/>
                </a:lnTo>
                <a:lnTo>
                  <a:pt x="f474" y="f1414"/>
                </a:lnTo>
                <a:lnTo>
                  <a:pt x="f1415" y="f1416"/>
                </a:lnTo>
                <a:lnTo>
                  <a:pt x="f406" y="f1417"/>
                </a:lnTo>
                <a:lnTo>
                  <a:pt x="f769" y="f1418"/>
                </a:lnTo>
                <a:lnTo>
                  <a:pt x="f156" y="f1419"/>
                </a:lnTo>
                <a:lnTo>
                  <a:pt x="f460" y="f1389"/>
                </a:lnTo>
                <a:lnTo>
                  <a:pt x="f1420" y="f70"/>
                </a:lnTo>
                <a:lnTo>
                  <a:pt x="f1421" y="f1422"/>
                </a:lnTo>
                <a:lnTo>
                  <a:pt x="f1370" y="f307"/>
                </a:lnTo>
                <a:lnTo>
                  <a:pt x="f1348" y="f129"/>
                </a:lnTo>
                <a:lnTo>
                  <a:pt x="f1423" y="f1424"/>
                </a:lnTo>
                <a:lnTo>
                  <a:pt x="f323" y="f1370"/>
                </a:lnTo>
                <a:lnTo>
                  <a:pt x="f835" y="f1369"/>
                </a:lnTo>
                <a:lnTo>
                  <a:pt x="f1059" y="f127"/>
                </a:lnTo>
                <a:lnTo>
                  <a:pt x="f1027" y="f1425"/>
                </a:lnTo>
                <a:lnTo>
                  <a:pt x="f1312" y="f1381"/>
                </a:lnTo>
                <a:lnTo>
                  <a:pt x="f1426" y="f385"/>
                </a:lnTo>
                <a:lnTo>
                  <a:pt x="f347" y="f80"/>
                </a:lnTo>
                <a:lnTo>
                  <a:pt x="f175" y="f1343"/>
                </a:lnTo>
                <a:lnTo>
                  <a:pt x="f1427" y="f1428"/>
                </a:lnTo>
                <a:lnTo>
                  <a:pt x="f18" y="f1429"/>
                </a:lnTo>
                <a:lnTo>
                  <a:pt x="f953" y="f452"/>
                </a:lnTo>
                <a:lnTo>
                  <a:pt x="f949" y="f376"/>
                </a:lnTo>
                <a:lnTo>
                  <a:pt x="f1157" y="f1430"/>
                </a:lnTo>
                <a:lnTo>
                  <a:pt x="f1431" y="f196"/>
                </a:lnTo>
                <a:lnTo>
                  <a:pt x="f1432" y="f1021"/>
                </a:lnTo>
                <a:lnTo>
                  <a:pt x="f1433" y="f1434"/>
                </a:lnTo>
                <a:lnTo>
                  <a:pt x="f278" y="f349"/>
                </a:lnTo>
                <a:lnTo>
                  <a:pt x="f1143" y="f229"/>
                </a:lnTo>
                <a:lnTo>
                  <a:pt x="f1261" y="f188"/>
                </a:lnTo>
                <a:lnTo>
                  <a:pt x="f1435" y="f1436"/>
                </a:lnTo>
                <a:lnTo>
                  <a:pt x="f1437" y="f181"/>
                </a:lnTo>
                <a:lnTo>
                  <a:pt x="f1197" y="f185"/>
                </a:lnTo>
                <a:lnTo>
                  <a:pt x="f1438" y="f444"/>
                </a:lnTo>
                <a:lnTo>
                  <a:pt x="f1225" y="f1439"/>
                </a:lnTo>
                <a:lnTo>
                  <a:pt x="f1440" y="f995"/>
                </a:lnTo>
                <a:lnTo>
                  <a:pt x="f1242" y="f235"/>
                </a:lnTo>
                <a:lnTo>
                  <a:pt x="f1441" y="f995"/>
                </a:lnTo>
                <a:lnTo>
                  <a:pt x="f10" y="f1442"/>
                </a:lnTo>
                <a:lnTo>
                  <a:pt x="f1443" y="f443"/>
                </a:lnTo>
                <a:lnTo>
                  <a:pt x="f1238" y="f233"/>
                </a:lnTo>
                <a:lnTo>
                  <a:pt x="f250" y="f1444"/>
                </a:lnTo>
                <a:lnTo>
                  <a:pt x="f24" y="f439"/>
                </a:lnTo>
                <a:lnTo>
                  <a:pt x="f1445" y="f339"/>
                </a:lnTo>
                <a:lnTo>
                  <a:pt x="f1311" y="f1446"/>
                </a:lnTo>
                <a:lnTo>
                  <a:pt x="f1329" y="f1447"/>
                </a:lnTo>
                <a:lnTo>
                  <a:pt x="f861" y="f1448"/>
                </a:lnTo>
                <a:lnTo>
                  <a:pt x="f1449" y="f190"/>
                </a:lnTo>
                <a:lnTo>
                  <a:pt x="f211" y="f1450"/>
                </a:lnTo>
                <a:lnTo>
                  <a:pt x="f1348" y="f1319"/>
                </a:lnTo>
                <a:lnTo>
                  <a:pt x="f1451" y="f1452"/>
                </a:lnTo>
                <a:lnTo>
                  <a:pt x="f1419" y="f94"/>
                </a:lnTo>
                <a:lnTo>
                  <a:pt x="f777" y="f453"/>
                </a:lnTo>
                <a:lnTo>
                  <a:pt x="f1453" y="f1454"/>
                </a:lnTo>
                <a:lnTo>
                  <a:pt x="f745" y="f1455"/>
                </a:lnTo>
                <a:lnTo>
                  <a:pt x="f1456" y="f307"/>
                </a:lnTo>
                <a:lnTo>
                  <a:pt x="f1457" y="f416"/>
                </a:lnTo>
                <a:lnTo>
                  <a:pt x="f1458" y="f1459"/>
                </a:lnTo>
                <a:lnTo>
                  <a:pt x="f656" y="f1460"/>
                </a:lnTo>
                <a:lnTo>
                  <a:pt x="f604" y="f789"/>
                </a:lnTo>
                <a:lnTo>
                  <a:pt x="f603" y="f1461"/>
                </a:lnTo>
                <a:lnTo>
                  <a:pt x="f1462" y="f137"/>
                </a:lnTo>
                <a:lnTo>
                  <a:pt x="f1463" y="f1416"/>
                </a:lnTo>
                <a:lnTo>
                  <a:pt x="f607" y="f1464"/>
                </a:lnTo>
                <a:lnTo>
                  <a:pt x="f1465" y="f129"/>
                </a:lnTo>
                <a:lnTo>
                  <a:pt x="f1466" y="f808"/>
                </a:lnTo>
                <a:lnTo>
                  <a:pt x="f1467" y="f1468"/>
                </a:lnTo>
                <a:lnTo>
                  <a:pt x="f745" y="f319"/>
                </a:lnTo>
                <a:lnTo>
                  <a:pt x="f464" y="f1469"/>
                </a:lnTo>
                <a:lnTo>
                  <a:pt x="f158" y="f297"/>
                </a:lnTo>
                <a:lnTo>
                  <a:pt x="f141" y="f1470"/>
                </a:lnTo>
                <a:lnTo>
                  <a:pt x="f1412" y="f205"/>
                </a:lnTo>
                <a:lnTo>
                  <a:pt x="f1419" y="f829"/>
                </a:lnTo>
                <a:lnTo>
                  <a:pt x="f1471" y="f327"/>
                </a:lnTo>
                <a:lnTo>
                  <a:pt x="f1369" y="f329"/>
                </a:lnTo>
                <a:lnTo>
                  <a:pt x="f1472" y="f1473"/>
                </a:lnTo>
                <a:lnTo>
                  <a:pt x="f1474" y="f177"/>
                </a:lnTo>
                <a:lnTo>
                  <a:pt x="f123" y="f1444"/>
                </a:lnTo>
                <a:lnTo>
                  <a:pt x="f1349" y="f288"/>
                </a:lnTo>
                <a:lnTo>
                  <a:pt x="f1475" y="f1005"/>
                </a:lnTo>
                <a:lnTo>
                  <a:pt x="f213" y="f969"/>
                </a:lnTo>
                <a:lnTo>
                  <a:pt x="f1359" y="f1476"/>
                </a:lnTo>
                <a:lnTo>
                  <a:pt x="f1357" y="f284"/>
                </a:lnTo>
                <a:lnTo>
                  <a:pt x="f823" y="f1270"/>
                </a:lnTo>
                <a:lnTo>
                  <a:pt x="f1025" y="f1226"/>
                </a:lnTo>
                <a:lnTo>
                  <a:pt x="f1477" y="f1433"/>
                </a:lnTo>
                <a:lnTo>
                  <a:pt x="f349" y="f1478"/>
                </a:lnTo>
                <a:lnTo>
                  <a:pt x="f333" y="f1479"/>
                </a:lnTo>
                <a:lnTo>
                  <a:pt x="f439" y="f1480"/>
                </a:lnTo>
                <a:lnTo>
                  <a:pt x="f256" y="f1437"/>
                </a:lnTo>
                <a:lnTo>
                  <a:pt x="f446" y="f1214"/>
                </a:lnTo>
                <a:lnTo>
                  <a:pt x="f179" y="f1481"/>
                </a:lnTo>
                <a:lnTo>
                  <a:pt x="f227" y="f1482"/>
                </a:lnTo>
                <a:lnTo>
                  <a:pt x="f434" y="f1143"/>
                </a:lnTo>
                <a:lnTo>
                  <a:pt x="f870" y="f889"/>
                </a:lnTo>
                <a:lnTo>
                  <a:pt x="f1027" y="f1483"/>
                </a:lnTo>
                <a:lnTo>
                  <a:pt x="f861" y="f1484"/>
                </a:lnTo>
                <a:lnTo>
                  <a:pt x="f431" y="f1257"/>
                </a:lnTo>
                <a:lnTo>
                  <a:pt x="f92" y="f1485"/>
                </a:lnTo>
                <a:lnTo>
                  <a:pt x="f1486" y="f1205"/>
                </a:lnTo>
                <a:lnTo>
                  <a:pt x="f1487" y="f1089"/>
                </a:lnTo>
                <a:lnTo>
                  <a:pt x="f307" y="f1212"/>
                </a:lnTo>
                <a:lnTo>
                  <a:pt x="f1488" y="f1489"/>
                </a:lnTo>
                <a:lnTo>
                  <a:pt x="f145" y="f1490"/>
                </a:lnTo>
                <a:lnTo>
                  <a:pt x="f630" y="f1491"/>
                </a:lnTo>
                <a:lnTo>
                  <a:pt x="f173" y="f1289"/>
                </a:lnTo>
                <a:lnTo>
                  <a:pt x="f65" y="f1492"/>
                </a:lnTo>
                <a:lnTo>
                  <a:pt x="f548" y="f1493"/>
                </a:lnTo>
                <a:lnTo>
                  <a:pt x="f609" y="f177"/>
                </a:lnTo>
                <a:lnTo>
                  <a:pt x="f570" y="f361"/>
                </a:lnTo>
                <a:lnTo>
                  <a:pt x="f575" y="f1357"/>
                </a:lnTo>
                <a:lnTo>
                  <a:pt x="f1494" y="f812"/>
                </a:lnTo>
                <a:lnTo>
                  <a:pt x="f1405" y="f78"/>
                </a:lnTo>
                <a:lnTo>
                  <a:pt x="f1495" y="f804"/>
                </a:lnTo>
                <a:lnTo>
                  <a:pt x="f1496" y="f458"/>
                </a:lnTo>
                <a:lnTo>
                  <a:pt x="f581" y="f460"/>
                </a:lnTo>
                <a:lnTo>
                  <a:pt x="f1497" y="f1498"/>
                </a:lnTo>
                <a:lnTo>
                  <a:pt x="f1499" y="f1390"/>
                </a:lnTo>
                <a:lnTo>
                  <a:pt x="f1500" y="f131"/>
                </a:lnTo>
                <a:lnTo>
                  <a:pt x="f1501" y="f422"/>
                </a:lnTo>
                <a:lnTo>
                  <a:pt x="f550" y="f1378"/>
                </a:lnTo>
                <a:lnTo>
                  <a:pt x="f549" y="f811"/>
                </a:lnTo>
                <a:lnTo>
                  <a:pt x="f547" y="f1335"/>
                </a:lnTo>
                <a:lnTo>
                  <a:pt x="f547" y="f452"/>
                </a:lnTo>
                <a:lnTo>
                  <a:pt x="f545" y="f97"/>
                </a:lnTo>
                <a:lnTo>
                  <a:pt x="f1502" y="f1449"/>
                </a:lnTo>
                <a:lnTo>
                  <a:pt x="f403" y="f826"/>
                </a:lnTo>
                <a:lnTo>
                  <a:pt x="f584" y="f1021"/>
                </a:lnTo>
                <a:lnTo>
                  <a:pt x="f310" y="f351"/>
                </a:lnTo>
                <a:lnTo>
                  <a:pt x="f585" y="f1503"/>
                </a:lnTo>
                <a:lnTo>
                  <a:pt x="f1504" y="f55"/>
                </a:lnTo>
                <a:lnTo>
                  <a:pt x="f588" y="f242"/>
                </a:lnTo>
                <a:lnTo>
                  <a:pt x="f594" y="f1505"/>
                </a:lnTo>
                <a:lnTo>
                  <a:pt x="f1506" y="f1507"/>
                </a:lnTo>
                <a:lnTo>
                  <a:pt x="f1508" y="f1509"/>
                </a:lnTo>
                <a:lnTo>
                  <a:pt x="f733" y="f1510"/>
                </a:lnTo>
                <a:lnTo>
                  <a:pt x="f1511" y="f1479"/>
                </a:lnTo>
                <a:lnTo>
                  <a:pt x="f1512" y="f1513"/>
                </a:lnTo>
                <a:lnTo>
                  <a:pt x="f1514" y="f1089"/>
                </a:lnTo>
                <a:lnTo>
                  <a:pt x="f1515" y="f1516"/>
                </a:lnTo>
                <a:lnTo>
                  <a:pt x="f1517" y="f273"/>
                </a:lnTo>
                <a:lnTo>
                  <a:pt x="f492" y="f1518"/>
                </a:lnTo>
                <a:lnTo>
                  <a:pt x="f1519" y="f1520"/>
                </a:lnTo>
                <a:lnTo>
                  <a:pt x="f1317" y="f1521"/>
                </a:lnTo>
                <a:lnTo>
                  <a:pt x="f1396" y="f1170"/>
                </a:lnTo>
                <a:lnTo>
                  <a:pt x="f1522" y="f924"/>
                </a:lnTo>
                <a:lnTo>
                  <a:pt x="f1322" y="f906"/>
                </a:lnTo>
                <a:lnTo>
                  <a:pt x="f421" y="f1523"/>
                </a:lnTo>
                <a:lnTo>
                  <a:pt x="f1524" y="f1525"/>
                </a:lnTo>
                <a:lnTo>
                  <a:pt x="f501" y="f1109"/>
                </a:lnTo>
                <a:lnTo>
                  <a:pt x="f582" y="f1112"/>
                </a:lnTo>
                <a:lnTo>
                  <a:pt x="f589" y="f262"/>
                </a:lnTo>
                <a:lnTo>
                  <a:pt x="f1323" y="f1526"/>
                </a:lnTo>
                <a:lnTo>
                  <a:pt x="f260" y="f5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2E2224"/>
              </a:solidFill>
              <a:uFillTx/>
              <a:latin typeface="Candara"/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3743325" y="3721470"/>
            <a:ext cx="5120640" cy="1581153"/>
          </a:xfrm>
        </p:spPr>
        <p:txBody>
          <a:bodyPr/>
          <a:lstStyle>
            <a:lvl1pPr marL="0" indent="0">
              <a:buNone/>
              <a:defRPr sz="2400" spc="12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CBD8DD"/>
                </a:solidFill>
              </a:defRPr>
            </a:lvl1pPr>
          </a:lstStyle>
          <a:p>
            <a:pPr lvl="0"/>
            <a:fld id="{B495D6E8-1ABD-4148-9437-7DBC991DBEF2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CCA67B-303F-4844-A82C-B729F6C715CC}" type="slidenum">
              <a:rPr/>
              <a:pPr lvl="0"/>
              <a:t>‹#›</a:t>
            </a:fld>
            <a:endParaRPr lang="pl-PL"/>
          </a:p>
        </p:txBody>
      </p:sp>
      <p:sp>
        <p:nvSpPr>
          <p:cNvPr id="8" name="Freeform 7"/>
          <p:cNvSpPr/>
          <p:nvPr/>
        </p:nvSpPr>
        <p:spPr>
          <a:xfrm>
            <a:off x="838203" y="1762094"/>
            <a:ext cx="2521778" cy="5095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09"/>
              <a:gd name="f7" fmla="val 4865"/>
              <a:gd name="f8" fmla="val 414"/>
              <a:gd name="f9" fmla="val 2058"/>
              <a:gd name="f10" fmla="val 482"/>
              <a:gd name="f11" fmla="val 2173"/>
              <a:gd name="f12" fmla="val 503"/>
              <a:gd name="f13" fmla="val 2207"/>
              <a:gd name="f14" fmla="val 523"/>
              <a:gd name="f15" fmla="val 2242"/>
              <a:gd name="f16" fmla="val 538"/>
              <a:gd name="f17" fmla="val 2269"/>
              <a:gd name="f18" fmla="val 547"/>
              <a:gd name="f19" fmla="val 2282"/>
              <a:gd name="f20" fmla="val 559"/>
              <a:gd name="f21" fmla="val 2292"/>
              <a:gd name="f22" fmla="val 606"/>
              <a:gd name="f23" fmla="val 2323"/>
              <a:gd name="f24" fmla="val 618"/>
              <a:gd name="f25" fmla="val 2332"/>
              <a:gd name="f26" fmla="val 637"/>
              <a:gd name="f27" fmla="val 2344"/>
              <a:gd name="f28" fmla="val 657"/>
              <a:gd name="f29" fmla="val 2360"/>
              <a:gd name="f30" fmla="val 705"/>
              <a:gd name="f31" fmla="val 2392"/>
              <a:gd name="f32" fmla="val 728"/>
              <a:gd name="f33" fmla="val 2407"/>
              <a:gd name="f34" fmla="val 749"/>
              <a:gd name="f35" fmla="val 2420"/>
              <a:gd name="f36" fmla="val 765"/>
              <a:gd name="f37" fmla="val 2429"/>
              <a:gd name="f38" fmla="val 762"/>
              <a:gd name="f39" fmla="val 755"/>
              <a:gd name="f40" fmla="val 2354"/>
              <a:gd name="f41" fmla="val 744"/>
              <a:gd name="f42" fmla="val 2326"/>
              <a:gd name="f43" fmla="val 730"/>
              <a:gd name="f44" fmla="val 2298"/>
              <a:gd name="f45" fmla="val 687"/>
              <a:gd name="f46" fmla="val 2238"/>
              <a:gd name="f47" fmla="val 643"/>
              <a:gd name="f48" fmla="val 2180"/>
              <a:gd name="f49" fmla="val 597"/>
              <a:gd name="f50" fmla="val 2123"/>
              <a:gd name="f51" fmla="val 590"/>
              <a:gd name="f52" fmla="val 2112"/>
              <a:gd name="f53" fmla="val 582"/>
              <a:gd name="f54" fmla="val 2105"/>
              <a:gd name="f55" fmla="val 573"/>
              <a:gd name="f56" fmla="val 2101"/>
              <a:gd name="f57" fmla="val 560"/>
              <a:gd name="f58" fmla="val 2099"/>
              <a:gd name="f59" fmla="val 537"/>
              <a:gd name="f60" fmla="val 2095"/>
              <a:gd name="f61" fmla="val 512"/>
              <a:gd name="f62" fmla="val 2086"/>
              <a:gd name="f63" fmla="val 488"/>
              <a:gd name="f64" fmla="val 2078"/>
              <a:gd name="f65" fmla="val 1172"/>
              <a:gd name="f66" fmla="val 1997"/>
              <a:gd name="f67" fmla="val 1051"/>
              <a:gd name="f68" fmla="val 2064"/>
              <a:gd name="f69" fmla="val 1011"/>
              <a:gd name="f70" fmla="val 973"/>
              <a:gd name="f71" fmla="val 2108"/>
              <a:gd name="f72" fmla="val 957"/>
              <a:gd name="f73" fmla="val 2115"/>
              <a:gd name="f74" fmla="val 940"/>
              <a:gd name="f75" fmla="val 2124"/>
              <a:gd name="f76" fmla="val 926"/>
              <a:gd name="f77" fmla="val 2133"/>
              <a:gd name="f78" fmla="val 914"/>
              <a:gd name="f79" fmla="val 2145"/>
              <a:gd name="f80" fmla="val 896"/>
              <a:gd name="f81" fmla="val 2168"/>
              <a:gd name="f82" fmla="val 877"/>
              <a:gd name="f83" fmla="val 2192"/>
              <a:gd name="f84" fmla="val 856"/>
              <a:gd name="f85" fmla="val 2221"/>
              <a:gd name="f86" fmla="val 836"/>
              <a:gd name="f87" fmla="val 2252"/>
              <a:gd name="f88" fmla="val 820"/>
              <a:gd name="f89" fmla="val 2283"/>
              <a:gd name="f90" fmla="val 809"/>
              <a:gd name="f91" fmla="val 2307"/>
              <a:gd name="f92" fmla="val 802"/>
              <a:gd name="f93" fmla="val 2331"/>
              <a:gd name="f94" fmla="val 800"/>
              <a:gd name="f95" fmla="val 2336"/>
              <a:gd name="f96" fmla="val 2351"/>
              <a:gd name="f97" fmla="val 799"/>
              <a:gd name="f98" fmla="val 2372"/>
              <a:gd name="f99" fmla="val 796"/>
              <a:gd name="f100" fmla="val 2394"/>
              <a:gd name="f101" fmla="val 793"/>
              <a:gd name="f102" fmla="val 2444"/>
              <a:gd name="f103" fmla="val 792"/>
              <a:gd name="f104" fmla="val 2465"/>
              <a:gd name="f105" fmla="val 790"/>
              <a:gd name="f106" fmla="val 2481"/>
              <a:gd name="f107" fmla="val 780"/>
              <a:gd name="f108" fmla="val 2593"/>
              <a:gd name="f109" fmla="val 769"/>
              <a:gd name="f110" fmla="val 2704"/>
              <a:gd name="f111" fmla="val 768"/>
              <a:gd name="f112" fmla="val 2735"/>
              <a:gd name="f113" fmla="val 2788"/>
              <a:gd name="f114" fmla="val 761"/>
              <a:gd name="f115" fmla="val 2844"/>
              <a:gd name="f116" fmla="val 2898"/>
              <a:gd name="f117" fmla="val 764"/>
              <a:gd name="f118" fmla="val 2951"/>
              <a:gd name="f119" fmla="val 797"/>
              <a:gd name="f120" fmla="val 2963"/>
              <a:gd name="f121" fmla="val 831"/>
              <a:gd name="f122" fmla="val 2981"/>
              <a:gd name="f123" fmla="val 862"/>
              <a:gd name="f124" fmla="val 3004"/>
              <a:gd name="f125" fmla="val 893"/>
              <a:gd name="f126" fmla="val 3032"/>
              <a:gd name="f127" fmla="val 920"/>
              <a:gd name="f128" fmla="val 3069"/>
              <a:gd name="f129" fmla="val 943"/>
              <a:gd name="f130" fmla="val 3105"/>
              <a:gd name="f131" fmla="val 968"/>
              <a:gd name="f132" fmla="val 3143"/>
              <a:gd name="f133" fmla="val 991"/>
              <a:gd name="f134" fmla="val 3181"/>
              <a:gd name="f135" fmla="val 1010"/>
              <a:gd name="f136" fmla="val 3224"/>
              <a:gd name="f137" fmla="val 1029"/>
              <a:gd name="f138" fmla="val 3284"/>
              <a:gd name="f139" fmla="val 1042"/>
              <a:gd name="f140" fmla="val 3349"/>
              <a:gd name="f141" fmla="val 1050"/>
              <a:gd name="f142" fmla="val 3417"/>
              <a:gd name="f143" fmla="val 3422"/>
              <a:gd name="f144" fmla="val 3426"/>
              <a:gd name="f145" fmla="val 1054"/>
              <a:gd name="f146" fmla="val 1058"/>
              <a:gd name="f147" fmla="val 3277"/>
              <a:gd name="f148" fmla="val 1063"/>
              <a:gd name="f149" fmla="val 3212"/>
              <a:gd name="f150" fmla="val 1067"/>
              <a:gd name="f151" fmla="val 3155"/>
              <a:gd name="f152" fmla="val 1070"/>
              <a:gd name="f153" fmla="val 3115"/>
              <a:gd name="f154" fmla="val 1075"/>
              <a:gd name="f155" fmla="val 3072"/>
              <a:gd name="f156" fmla="val 1078"/>
              <a:gd name="f157" fmla="val 3026"/>
              <a:gd name="f158" fmla="val 1082"/>
              <a:gd name="f159" fmla="val 2975"/>
              <a:gd name="f160" fmla="val 1086"/>
              <a:gd name="f161" fmla="val 2919"/>
              <a:gd name="f162" fmla="val 1091"/>
              <a:gd name="f163" fmla="val 2855"/>
              <a:gd name="f164" fmla="val 1097"/>
              <a:gd name="f165" fmla="val 2786"/>
              <a:gd name="f166" fmla="val 1103"/>
              <a:gd name="f167" fmla="val 2708"/>
              <a:gd name="f168" fmla="val 1111"/>
              <a:gd name="f169" fmla="val 1119"/>
              <a:gd name="f170" fmla="val 2479"/>
              <a:gd name="f171" fmla="val 1126"/>
              <a:gd name="f172" fmla="val 2364"/>
              <a:gd name="f173" fmla="val 1138"/>
              <a:gd name="f174" fmla="val 2249"/>
              <a:gd name="f175" fmla="val 621"/>
              <a:gd name="f176" fmla="val 1990"/>
              <a:gd name="f177" fmla="val 619"/>
              <a:gd name="f178" fmla="val 1991"/>
              <a:gd name="f179" fmla="val 616"/>
              <a:gd name="f180" fmla="val 2012"/>
              <a:gd name="f181" fmla="val 613"/>
              <a:gd name="f182" fmla="val 2034"/>
              <a:gd name="f183" fmla="val 610"/>
              <a:gd name="f184" fmla="val 2049"/>
              <a:gd name="f185" fmla="val 604"/>
              <a:gd name="f186" fmla="val 609"/>
              <a:gd name="f187" fmla="val 2092"/>
              <a:gd name="f188" fmla="val 626"/>
              <a:gd name="f189" fmla="val 2117"/>
              <a:gd name="f190" fmla="val 659"/>
              <a:gd name="f191" fmla="val 2167"/>
              <a:gd name="f192" fmla="val 691"/>
              <a:gd name="f193" fmla="val 2211"/>
              <a:gd name="f194" fmla="val 727"/>
              <a:gd name="f195" fmla="val 2255"/>
              <a:gd name="f196" fmla="val 731"/>
              <a:gd name="f197" fmla="val 2261"/>
              <a:gd name="f198" fmla="val 737"/>
              <a:gd name="f199" fmla="val 2270"/>
              <a:gd name="f200" fmla="val 752"/>
              <a:gd name="f201" fmla="val 2291"/>
              <a:gd name="f202" fmla="val 2300"/>
              <a:gd name="f203" fmla="val 2304"/>
              <a:gd name="f204" fmla="val 775"/>
              <a:gd name="f205" fmla="val 781"/>
              <a:gd name="f206" fmla="val 787"/>
              <a:gd name="f207" fmla="val 2285"/>
              <a:gd name="f208" fmla="val 805"/>
              <a:gd name="f209" fmla="val 2257"/>
              <a:gd name="f210" fmla="val 811"/>
              <a:gd name="f211" fmla="val 812"/>
              <a:gd name="f212" fmla="val 2229"/>
              <a:gd name="f213" fmla="val 806"/>
              <a:gd name="f214" fmla="val 2214"/>
              <a:gd name="f215" fmla="val 2201"/>
              <a:gd name="f216" fmla="val 786"/>
              <a:gd name="f217" fmla="val 2189"/>
              <a:gd name="f218" fmla="val 767"/>
              <a:gd name="f219" fmla="val 2165"/>
              <a:gd name="f220" fmla="val 2142"/>
              <a:gd name="f221" fmla="val 713"/>
              <a:gd name="f222" fmla="val 680"/>
              <a:gd name="f223" fmla="val 2059"/>
              <a:gd name="f224" fmla="val 641"/>
              <a:gd name="f225" fmla="val 640"/>
              <a:gd name="f226" fmla="val 2009"/>
              <a:gd name="f227" fmla="val 632"/>
              <a:gd name="f228" fmla="val 2002"/>
              <a:gd name="f229" fmla="val 629"/>
              <a:gd name="f230" fmla="val 1994"/>
              <a:gd name="f231" fmla="val 624"/>
              <a:gd name="f232" fmla="val 1993"/>
              <a:gd name="f233" fmla="val 588"/>
              <a:gd name="f234" fmla="val 1972"/>
              <a:gd name="f235" fmla="val 575"/>
              <a:gd name="f236" fmla="val 1974"/>
              <a:gd name="f237" fmla="val 569"/>
              <a:gd name="f238" fmla="val 1975"/>
              <a:gd name="f239" fmla="val 545"/>
              <a:gd name="f240" fmla="val 535"/>
              <a:gd name="f241" fmla="val 1977"/>
              <a:gd name="f242" fmla="val 526"/>
              <a:gd name="f243" fmla="val 522"/>
              <a:gd name="f244" fmla="val 1999"/>
              <a:gd name="f245" fmla="val 572"/>
              <a:gd name="f246" fmla="val 2046"/>
              <a:gd name="f247" fmla="val 578"/>
              <a:gd name="f248" fmla="val 2052"/>
              <a:gd name="f249" fmla="val 2050"/>
              <a:gd name="f250" fmla="val 587"/>
              <a:gd name="f251" fmla="val 2043"/>
              <a:gd name="f252" fmla="val 591"/>
              <a:gd name="f253" fmla="val 2024"/>
              <a:gd name="f254" fmla="val 593"/>
              <a:gd name="f255" fmla="val 2015"/>
              <a:gd name="f256" fmla="val 598"/>
              <a:gd name="f257" fmla="val 1988"/>
              <a:gd name="f258" fmla="val 1980"/>
              <a:gd name="f259" fmla="val 596"/>
              <a:gd name="f260" fmla="val 1862"/>
              <a:gd name="f261" fmla="val 1866"/>
              <a:gd name="f262" fmla="val 5"/>
              <a:gd name="f263" fmla="val 1869"/>
              <a:gd name="f264" fmla="val 19"/>
              <a:gd name="f265" fmla="val 1871"/>
              <a:gd name="f266" fmla="val 39"/>
              <a:gd name="f267" fmla="val 1872"/>
              <a:gd name="f268" fmla="val 66"/>
              <a:gd name="f269" fmla="val 1874"/>
              <a:gd name="f270" fmla="val 97"/>
              <a:gd name="f271" fmla="val 129"/>
              <a:gd name="f272" fmla="val 194"/>
              <a:gd name="f273" fmla="val 222"/>
              <a:gd name="f274" fmla="val 247"/>
              <a:gd name="f275" fmla="val 1863"/>
              <a:gd name="f276" fmla="val 265"/>
              <a:gd name="f277" fmla="val 1850"/>
              <a:gd name="f278" fmla="val 311"/>
              <a:gd name="f279" fmla="val 1831"/>
              <a:gd name="f280" fmla="val 353"/>
              <a:gd name="f281" fmla="val 1806"/>
              <a:gd name="f282" fmla="val 393"/>
              <a:gd name="f283" fmla="val 1779"/>
              <a:gd name="f284" fmla="val 432"/>
              <a:gd name="f285" fmla="val 1720"/>
              <a:gd name="f286" fmla="val 505"/>
              <a:gd name="f287" fmla="val 1667"/>
              <a:gd name="f288" fmla="val 570"/>
              <a:gd name="f289" fmla="val 1555"/>
              <a:gd name="f290" fmla="val 697"/>
              <a:gd name="f291" fmla="val 1504"/>
              <a:gd name="f292" fmla="val 763"/>
              <a:gd name="f293" fmla="val 1492"/>
              <a:gd name="f294" fmla="val 779"/>
              <a:gd name="f295" fmla="val 1478"/>
              <a:gd name="f296" fmla="val 1461"/>
              <a:gd name="f297" fmla="val 825"/>
              <a:gd name="f298" fmla="val 1445"/>
              <a:gd name="f299" fmla="val 852"/>
              <a:gd name="f300" fmla="val 1409"/>
              <a:gd name="f301" fmla="val 905"/>
              <a:gd name="f302" fmla="val 1393"/>
              <a:gd name="f303" fmla="val 927"/>
              <a:gd name="f304" fmla="val 1380"/>
              <a:gd name="f305" fmla="val 945"/>
              <a:gd name="f306" fmla="val 1368"/>
              <a:gd name="f307" fmla="val 958"/>
              <a:gd name="f308" fmla="val 1364"/>
              <a:gd name="f309" fmla="val 1080"/>
              <a:gd name="f310" fmla="val 1378"/>
              <a:gd name="f311" fmla="val 1392"/>
              <a:gd name="f312" fmla="val 1037"/>
              <a:gd name="f313" fmla="val 1403"/>
              <a:gd name="f314" fmla="val 1020"/>
              <a:gd name="f315" fmla="val 1436"/>
              <a:gd name="f316" fmla="val 955"/>
              <a:gd name="f317" fmla="val 912"/>
              <a:gd name="f318" fmla="val 1486"/>
              <a:gd name="f319" fmla="val 871"/>
              <a:gd name="f320" fmla="val 1512"/>
              <a:gd name="f321" fmla="val 827"/>
              <a:gd name="f322" fmla="val 1540"/>
              <a:gd name="f323" fmla="val 784"/>
              <a:gd name="f324" fmla="val 1570"/>
              <a:gd name="f325" fmla="val 743"/>
              <a:gd name="f326" fmla="val 1602"/>
              <a:gd name="f327" fmla="val 706"/>
              <a:gd name="f328" fmla="val 1638"/>
              <a:gd name="f329" fmla="val 673"/>
              <a:gd name="f330" fmla="val 1676"/>
              <a:gd name="f331" fmla="val 647"/>
              <a:gd name="f332" fmla="val 1716"/>
              <a:gd name="f333" fmla="val 628"/>
              <a:gd name="f334" fmla="val 1757"/>
              <a:gd name="f335" fmla="val 614"/>
              <a:gd name="f336" fmla="val 1797"/>
              <a:gd name="f337" fmla="val 607"/>
              <a:gd name="f338" fmla="val 1838"/>
              <a:gd name="f339" fmla="val 605"/>
              <a:gd name="f340" fmla="val 1890"/>
              <a:gd name="f341" fmla="val 1940"/>
              <a:gd name="f342" fmla="val 1953"/>
              <a:gd name="f343" fmla="val 636"/>
              <a:gd name="f344" fmla="val 1969"/>
              <a:gd name="f345" fmla="val 642"/>
              <a:gd name="f346" fmla="val 1989"/>
              <a:gd name="f347" fmla="val 650"/>
              <a:gd name="f348" fmla="val 2006"/>
              <a:gd name="f349" fmla="val 656"/>
              <a:gd name="f350" fmla="val 2021"/>
              <a:gd name="f351" fmla="val 662"/>
              <a:gd name="f352" fmla="val 2033"/>
              <a:gd name="f353" fmla="val 664"/>
              <a:gd name="f354" fmla="val 2037"/>
              <a:gd name="f355" fmla="val 667"/>
              <a:gd name="f356" fmla="val 669"/>
              <a:gd name="f357" fmla="val 2027"/>
              <a:gd name="f358" fmla="val 672"/>
              <a:gd name="f359" fmla="val 2017"/>
              <a:gd name="f360" fmla="val 676"/>
              <a:gd name="f361" fmla="val 688"/>
              <a:gd name="f362" fmla="val 1978"/>
              <a:gd name="f363" fmla="val 694"/>
              <a:gd name="f364" fmla="val 1968"/>
              <a:gd name="f365" fmla="val 698"/>
              <a:gd name="f366" fmla="val 1950"/>
              <a:gd name="f367" fmla="val 710"/>
              <a:gd name="f368" fmla="val 1931"/>
              <a:gd name="f369" fmla="val 722"/>
              <a:gd name="f370" fmla="val 1906"/>
              <a:gd name="f371" fmla="val 735"/>
              <a:gd name="f372" fmla="val 1876"/>
              <a:gd name="f373" fmla="val 753"/>
              <a:gd name="f374" fmla="val 1843"/>
              <a:gd name="f375" fmla="val 771"/>
              <a:gd name="f376" fmla="val 791"/>
              <a:gd name="f377" fmla="val 1766"/>
              <a:gd name="f378" fmla="val 813"/>
              <a:gd name="f379" fmla="val 1725"/>
              <a:gd name="f380" fmla="val 1683"/>
              <a:gd name="f381" fmla="val 859"/>
              <a:gd name="f382" fmla="val 1641"/>
              <a:gd name="f383" fmla="val 884"/>
              <a:gd name="f384" fmla="val 1599"/>
              <a:gd name="f385" fmla="val 908"/>
              <a:gd name="f386" fmla="val 1560"/>
              <a:gd name="f387" fmla="val 933"/>
              <a:gd name="f388" fmla="val 1521"/>
              <a:gd name="f389" fmla="val 956"/>
              <a:gd name="f390" fmla="val 1487"/>
              <a:gd name="f391" fmla="val 979"/>
              <a:gd name="f392" fmla="val 1456"/>
              <a:gd name="f393" fmla="val 999"/>
              <a:gd name="f394" fmla="val 1431"/>
              <a:gd name="f395" fmla="val 1411"/>
              <a:gd name="f396" fmla="val 1397"/>
              <a:gd name="f397" fmla="val 1387"/>
              <a:gd name="f398" fmla="val 1083"/>
              <a:gd name="f399" fmla="val 1102"/>
              <a:gd name="f400" fmla="val 1359"/>
              <a:gd name="f401" fmla="val 1120"/>
              <a:gd name="f402" fmla="val 1124"/>
              <a:gd name="f403" fmla="val 1361"/>
              <a:gd name="f404" fmla="val 1127"/>
              <a:gd name="f405" fmla="val 1362"/>
              <a:gd name="f406" fmla="val 1129"/>
              <a:gd name="f407" fmla="val 1132"/>
              <a:gd name="f408" fmla="val 1414"/>
              <a:gd name="f409" fmla="val 1114"/>
              <a:gd name="f410" fmla="val 1099"/>
              <a:gd name="f411" fmla="val 1496"/>
              <a:gd name="f412" fmla="val 1533"/>
              <a:gd name="f413" fmla="val 1567"/>
              <a:gd name="f414" fmla="val 1035"/>
              <a:gd name="f415" fmla="val 1635"/>
              <a:gd name="f416" fmla="val 984"/>
              <a:gd name="f417" fmla="val 1670"/>
              <a:gd name="f418" fmla="val 959"/>
              <a:gd name="f419" fmla="val 1705"/>
              <a:gd name="f420" fmla="val 937"/>
              <a:gd name="f421" fmla="val 1747"/>
              <a:gd name="f422" fmla="val 909"/>
              <a:gd name="f423" fmla="val 1787"/>
              <a:gd name="f424" fmla="val 878"/>
              <a:gd name="f425" fmla="val 1823"/>
              <a:gd name="f426" fmla="val 844"/>
              <a:gd name="f427" fmla="val 1860"/>
              <a:gd name="f428" fmla="val 1900"/>
              <a:gd name="f429" fmla="val 782"/>
              <a:gd name="f430" fmla="val 1959"/>
              <a:gd name="f431" fmla="val 747"/>
              <a:gd name="f432" fmla="val 715"/>
              <a:gd name="f433" fmla="val 2151"/>
              <a:gd name="f434" fmla="val 653"/>
              <a:gd name="f435" fmla="val 2157"/>
              <a:gd name="f436" fmla="val 622"/>
              <a:gd name="f437" fmla="val 2205"/>
              <a:gd name="f438" fmla="val 2218"/>
              <a:gd name="f439" fmla="val 600"/>
              <a:gd name="f440" fmla="val 2236"/>
              <a:gd name="f441" fmla="val 585"/>
              <a:gd name="f442" fmla="val 2239"/>
              <a:gd name="f443" fmla="val 583"/>
              <a:gd name="f444" fmla="val 595"/>
              <a:gd name="f445" fmla="val 2232"/>
              <a:gd name="f446" fmla="val 603"/>
              <a:gd name="f447" fmla="val 2220"/>
              <a:gd name="f448" fmla="val 701"/>
              <a:gd name="f449" fmla="val 725"/>
              <a:gd name="f450" fmla="val 2216"/>
              <a:gd name="f451" fmla="val 774"/>
              <a:gd name="f452" fmla="val 819"/>
              <a:gd name="f453" fmla="val 865"/>
              <a:gd name="f454" fmla="val 2139"/>
              <a:gd name="f455" fmla="val 948"/>
              <a:gd name="f456" fmla="val 983"/>
              <a:gd name="f457" fmla="val 2067"/>
              <a:gd name="f458" fmla="val 1017"/>
              <a:gd name="f459" fmla="val 2022"/>
              <a:gd name="f460" fmla="val 1045"/>
              <a:gd name="f461" fmla="val 1921"/>
              <a:gd name="f462" fmla="val 1105"/>
              <a:gd name="f463" fmla="val 1803"/>
              <a:gd name="f464" fmla="val 1116"/>
              <a:gd name="f465" fmla="val 1739"/>
              <a:gd name="f466" fmla="val 1123"/>
              <a:gd name="f467" fmla="val 1677"/>
              <a:gd name="f468" fmla="val 1617"/>
              <a:gd name="f469" fmla="val 1679"/>
              <a:gd name="f470" fmla="val 1136"/>
              <a:gd name="f471" fmla="val 1732"/>
              <a:gd name="f472" fmla="val 1144"/>
              <a:gd name="f473" fmla="val 1784"/>
              <a:gd name="f474" fmla="val 1154"/>
              <a:gd name="f475" fmla="val 1834"/>
              <a:gd name="f476" fmla="val 1167"/>
              <a:gd name="f477" fmla="val 1881"/>
              <a:gd name="f478" fmla="val 1185"/>
              <a:gd name="f479" fmla="val 1924"/>
              <a:gd name="f480" fmla="val 1207"/>
              <a:gd name="f481" fmla="val 1971"/>
              <a:gd name="f482" fmla="val 1239"/>
              <a:gd name="f483" fmla="val 2014"/>
              <a:gd name="f484" fmla="val 1276"/>
              <a:gd name="f485" fmla="val 1316"/>
              <a:gd name="f486" fmla="val 2080"/>
              <a:gd name="f487" fmla="val 1402"/>
              <a:gd name="f488" fmla="val 2127"/>
              <a:gd name="f489" fmla="val 1447"/>
              <a:gd name="f490" fmla="val 2143"/>
              <a:gd name="f491" fmla="val 2158"/>
              <a:gd name="f492" fmla="val 1537"/>
              <a:gd name="f493" fmla="val 1580"/>
              <a:gd name="f494" fmla="val 2174"/>
              <a:gd name="f495" fmla="val 1621"/>
              <a:gd name="f496" fmla="val 2179"/>
              <a:gd name="f497" fmla="val 1660"/>
              <a:gd name="f498" fmla="val 2182"/>
              <a:gd name="f499" fmla="val 1695"/>
              <a:gd name="f500" fmla="val 1753"/>
              <a:gd name="f501" fmla="val 1775"/>
              <a:gd name="f502" fmla="val 2177"/>
              <a:gd name="f503" fmla="val 1789"/>
              <a:gd name="f504" fmla="val 2171"/>
              <a:gd name="f505" fmla="val 2152"/>
              <a:gd name="f506" fmla="val 1767"/>
              <a:gd name="f507" fmla="val 2132"/>
              <a:gd name="f508" fmla="val 1713"/>
              <a:gd name="f509" fmla="val 2081"/>
              <a:gd name="f510" fmla="val 1686"/>
              <a:gd name="f511" fmla="val 1664"/>
              <a:gd name="f512" fmla="val 2019"/>
              <a:gd name="f513" fmla="val 1648"/>
              <a:gd name="f514" fmla="val 1633"/>
              <a:gd name="f515" fmla="val 1946"/>
              <a:gd name="f516" fmla="val 1611"/>
              <a:gd name="f517" fmla="val 1879"/>
              <a:gd name="f518" fmla="val 1854"/>
              <a:gd name="f519" fmla="val 1568"/>
              <a:gd name="f520" fmla="val 1829"/>
              <a:gd name="f521" fmla="val 1801"/>
              <a:gd name="f522" fmla="val 1735"/>
              <a:gd name="f523" fmla="val 1493"/>
              <a:gd name="f524" fmla="val 1697"/>
              <a:gd name="f525" fmla="val 1464"/>
              <a:gd name="f526" fmla="val 1652"/>
              <a:gd name="f527" fmla="val 1428"/>
              <a:gd name="f528" fmla="val 1627"/>
              <a:gd name="f529" fmla="val 1405"/>
              <a:gd name="f530" fmla="val 1601"/>
              <a:gd name="f531" fmla="val 1374"/>
              <a:gd name="f532" fmla="val 1517"/>
              <a:gd name="f533" fmla="val 1267"/>
              <a:gd name="f534" fmla="val 1489"/>
              <a:gd name="f535" fmla="val 1237"/>
              <a:gd name="f536" fmla="val 1459"/>
              <a:gd name="f537" fmla="val 1211"/>
              <a:gd name="f538" fmla="val 1195"/>
              <a:gd name="f539" fmla="val 1396"/>
              <a:gd name="f540" fmla="val 1181"/>
              <a:gd name="f541" fmla="val 1170"/>
              <a:gd name="f542" fmla="val 1356"/>
              <a:gd name="f543" fmla="val 1350"/>
              <a:gd name="f544" fmla="val 1182"/>
              <a:gd name="f545" fmla="val 1349"/>
              <a:gd name="f546" fmla="val 1192"/>
              <a:gd name="f547" fmla="val 1346"/>
              <a:gd name="f548" fmla="val 1203"/>
              <a:gd name="f549" fmla="val 1344"/>
              <a:gd name="f550" fmla="val 1343"/>
              <a:gd name="f551" fmla="val 1219"/>
              <a:gd name="f552" fmla="val 1338"/>
              <a:gd name="f553" fmla="val 1334"/>
              <a:gd name="f554" fmla="val 1257"/>
              <a:gd name="f555" fmla="val 1325"/>
              <a:gd name="f556" fmla="val 1301"/>
              <a:gd name="f557" fmla="val 1322"/>
              <a:gd name="f558" fmla="val 1321"/>
              <a:gd name="f559" fmla="val 1305"/>
              <a:gd name="f560" fmla="val 1421"/>
              <a:gd name="f561" fmla="val 1285"/>
              <a:gd name="f562" fmla="val 1523"/>
              <a:gd name="f563" fmla="val 1266"/>
              <a:gd name="f564" fmla="val 1623"/>
              <a:gd name="f565" fmla="val 1241"/>
              <a:gd name="f566" fmla="val 1781"/>
              <a:gd name="f567" fmla="val 1218"/>
              <a:gd name="f568" fmla="val 1941"/>
              <a:gd name="f569" fmla="val 1927"/>
              <a:gd name="f570" fmla="val 1254"/>
              <a:gd name="f571" fmla="val 1912"/>
              <a:gd name="f572" fmla="val 1265"/>
              <a:gd name="f573" fmla="val 1271"/>
              <a:gd name="f574" fmla="val 1885"/>
              <a:gd name="f575" fmla="val 1275"/>
              <a:gd name="f576" fmla="val 1281"/>
              <a:gd name="f577" fmla="val 1856"/>
              <a:gd name="f578" fmla="val 1293"/>
              <a:gd name="f579" fmla="val 1309"/>
              <a:gd name="f580" fmla="val 1825"/>
              <a:gd name="f581" fmla="val 1328"/>
              <a:gd name="f582" fmla="val 1816"/>
              <a:gd name="f583" fmla="val 1813"/>
              <a:gd name="f584" fmla="val 1369"/>
              <a:gd name="f585" fmla="val 1390"/>
              <a:gd name="f586" fmla="val 1394"/>
              <a:gd name="f587" fmla="val 1826"/>
              <a:gd name="f588" fmla="val 1412"/>
              <a:gd name="f589" fmla="val 1835"/>
              <a:gd name="f590" fmla="val 1417"/>
              <a:gd name="f591" fmla="val 1845"/>
              <a:gd name="f592" fmla="val 1424"/>
              <a:gd name="f593" fmla="val 1853"/>
              <a:gd name="f594" fmla="val 1425"/>
              <a:gd name="f595" fmla="val 1859"/>
              <a:gd name="f596" fmla="val 1427"/>
              <a:gd name="f597" fmla="val 1420"/>
              <a:gd name="f598" fmla="val 1910"/>
              <a:gd name="f599" fmla="val 1408"/>
              <a:gd name="f600" fmla="val 1372"/>
              <a:gd name="f601" fmla="val 1949"/>
              <a:gd name="f602" fmla="val 1955"/>
              <a:gd name="f603" fmla="val 1313"/>
              <a:gd name="f604" fmla="val 1299"/>
              <a:gd name="f605" fmla="val 1282"/>
              <a:gd name="f606" fmla="val 1947"/>
              <a:gd name="f607" fmla="val 1268"/>
              <a:gd name="f608" fmla="val 1250"/>
              <a:gd name="f609" fmla="val 1231"/>
              <a:gd name="f610" fmla="val 1965"/>
              <a:gd name="f611" fmla="val 1213"/>
              <a:gd name="f612" fmla="val 1210"/>
              <a:gd name="f613" fmla="val 1206"/>
              <a:gd name="f614" fmla="val 1179"/>
              <a:gd name="f615" fmla="val 2224"/>
              <a:gd name="f616" fmla="val 1157"/>
              <a:gd name="f617" fmla="val 2437"/>
              <a:gd name="f618" fmla="val 1148"/>
              <a:gd name="f619" fmla="val 2549"/>
              <a:gd name="f620" fmla="val 1141"/>
              <a:gd name="f621" fmla="val 2658"/>
              <a:gd name="f622" fmla="val 1137"/>
              <a:gd name="f623" fmla="val 2767"/>
              <a:gd name="f624" fmla="val 1131"/>
              <a:gd name="f625" fmla="val 2879"/>
              <a:gd name="f626" fmla="val 1122"/>
              <a:gd name="f627" fmla="val 2997"/>
              <a:gd name="f628" fmla="val 1104"/>
              <a:gd name="f629" fmla="val 3239"/>
              <a:gd name="f630" fmla="val 1098"/>
              <a:gd name="f631" fmla="val 3357"/>
              <a:gd name="f632" fmla="val 3435"/>
              <a:gd name="f633" fmla="val 1094"/>
              <a:gd name="f634" fmla="val 3517"/>
              <a:gd name="f635" fmla="val 1089"/>
              <a:gd name="f636" fmla="val 3603"/>
              <a:gd name="f637" fmla="val 1088"/>
              <a:gd name="f638" fmla="val 3687"/>
              <a:gd name="f639" fmla="val 3770"/>
              <a:gd name="f640" fmla="val 3848"/>
              <a:gd name="f641" fmla="val 3895"/>
              <a:gd name="f642" fmla="val 3951"/>
              <a:gd name="f643" fmla="val 4011"/>
              <a:gd name="f644" fmla="val 4072"/>
              <a:gd name="f645" fmla="val 4038"/>
              <a:gd name="f646" fmla="val 4008"/>
              <a:gd name="f647" fmla="val 3982"/>
              <a:gd name="f648" fmla="val 3948"/>
              <a:gd name="f649" fmla="val 1193"/>
              <a:gd name="f650" fmla="val 3920"/>
              <a:gd name="f651" fmla="val 1215"/>
              <a:gd name="f652" fmla="val 3893"/>
              <a:gd name="f653" fmla="val 1234"/>
              <a:gd name="f654" fmla="val 3867"/>
              <a:gd name="f655" fmla="val 3837"/>
              <a:gd name="f656" fmla="val 1278"/>
              <a:gd name="f657" fmla="val 3783"/>
              <a:gd name="f658" fmla="val 1310"/>
              <a:gd name="f659" fmla="val 3731"/>
              <a:gd name="f660" fmla="val 3680"/>
              <a:gd name="f661" fmla="val 1381"/>
              <a:gd name="f662" fmla="val 3627"/>
              <a:gd name="f663" fmla="val 1418"/>
              <a:gd name="f664" fmla="val 3572"/>
              <a:gd name="f665" fmla="val 3516"/>
              <a:gd name="f666" fmla="val 3460"/>
              <a:gd name="f667" fmla="val 1539"/>
              <a:gd name="f668" fmla="val 3407"/>
              <a:gd name="f669" fmla="val 1583"/>
              <a:gd name="f670" fmla="val 1629"/>
              <a:gd name="f671" fmla="val 3311"/>
              <a:gd name="f672" fmla="val 1689"/>
              <a:gd name="f673" fmla="val 3264"/>
              <a:gd name="f674" fmla="val 1751"/>
              <a:gd name="f675" fmla="val 1815"/>
              <a:gd name="f676" fmla="val 3192"/>
              <a:gd name="f677" fmla="val 3169"/>
              <a:gd name="f678" fmla="val 2011"/>
              <a:gd name="f679" fmla="val 3149"/>
              <a:gd name="f680" fmla="val 2075"/>
              <a:gd name="f681" fmla="val 3152"/>
              <a:gd name="f682" fmla="val 2140"/>
              <a:gd name="f683" fmla="val 3164"/>
              <a:gd name="f684" fmla="val 2202"/>
              <a:gd name="f685" fmla="val 3183"/>
              <a:gd name="f686" fmla="val 2263"/>
              <a:gd name="f687" fmla="val 3211"/>
              <a:gd name="f688" fmla="val 2277"/>
              <a:gd name="f689" fmla="val 3220"/>
              <a:gd name="f690" fmla="val 2295"/>
              <a:gd name="f691" fmla="val 3231"/>
              <a:gd name="f692" fmla="val 2314"/>
              <a:gd name="f693" fmla="val 3245"/>
              <a:gd name="f694" fmla="val 2333"/>
              <a:gd name="f695" fmla="val 3259"/>
              <a:gd name="f696" fmla="val 2353"/>
              <a:gd name="f697" fmla="val 3276"/>
              <a:gd name="f698" fmla="val 2370"/>
              <a:gd name="f699" fmla="val 3289"/>
              <a:gd name="f700" fmla="val 2385"/>
              <a:gd name="f701" fmla="val 3302"/>
              <a:gd name="f702" fmla="val 2398"/>
              <a:gd name="f703" fmla="val 3312"/>
              <a:gd name="f704" fmla="val 2406"/>
              <a:gd name="f705" fmla="val 3318"/>
              <a:gd name="f706" fmla="val 3321"/>
              <a:gd name="f707" fmla="val 2404"/>
              <a:gd name="f708" fmla="val 3323"/>
              <a:gd name="f709" fmla="val 2378"/>
              <a:gd name="f710" fmla="val 3326"/>
              <a:gd name="f711" fmla="val 2359"/>
              <a:gd name="f712" fmla="val 3327"/>
              <a:gd name="f713" fmla="val 2338"/>
              <a:gd name="f714" fmla="val 3330"/>
              <a:gd name="f715" fmla="val 3336"/>
              <a:gd name="f716" fmla="val 2286"/>
              <a:gd name="f717" fmla="val 3338"/>
              <a:gd name="f718" fmla="val 3339"/>
              <a:gd name="f719" fmla="val 2186"/>
              <a:gd name="f720" fmla="val 3360"/>
              <a:gd name="f721" fmla="val 2098"/>
              <a:gd name="f722" fmla="val 3380"/>
              <a:gd name="f723" fmla="val 3404"/>
              <a:gd name="f724" fmla="val 1922"/>
              <a:gd name="f725" fmla="val 3433"/>
              <a:gd name="f726" fmla="val 3469"/>
              <a:gd name="f727" fmla="val 1754"/>
              <a:gd name="f728" fmla="val 3504"/>
              <a:gd name="f729" fmla="val 3542"/>
              <a:gd name="f730" fmla="val 1604"/>
              <a:gd name="f731" fmla="val 3582"/>
              <a:gd name="f732" fmla="val 1532"/>
              <a:gd name="f733" fmla="val 1462"/>
              <a:gd name="f734" fmla="val 3677"/>
              <a:gd name="f735" fmla="val 1399"/>
              <a:gd name="f736" fmla="val 3733"/>
              <a:gd name="f737" fmla="val 1337"/>
              <a:gd name="f738" fmla="val 3793"/>
              <a:gd name="f739" fmla="val 3861"/>
              <a:gd name="f740" fmla="val 3935"/>
              <a:gd name="f741" fmla="val 1200"/>
              <a:gd name="f742" fmla="val 1184"/>
              <a:gd name="f743" fmla="val 3972"/>
              <a:gd name="f744" fmla="val 3995"/>
              <a:gd name="f745" fmla="val 1153"/>
              <a:gd name="f746" fmla="val 4022"/>
              <a:gd name="f747" fmla="val 1134"/>
              <a:gd name="f748" fmla="val 4061"/>
              <a:gd name="f749" fmla="val 1117"/>
              <a:gd name="f750" fmla="val 4103"/>
              <a:gd name="f751" fmla="val 1109"/>
              <a:gd name="f752" fmla="val 4240"/>
              <a:gd name="f753" fmla="val 4246"/>
              <a:gd name="f754" fmla="val 1110"/>
              <a:gd name="f755" fmla="val 4250"/>
              <a:gd name="f756" fmla="val 4255"/>
              <a:gd name="f757" fmla="val 4293"/>
              <a:gd name="f758" fmla="val 4342"/>
              <a:gd name="f759" fmla="val 4395"/>
              <a:gd name="f760" fmla="val 4452"/>
              <a:gd name="f761" fmla="val 1125"/>
              <a:gd name="f762" fmla="val 4511"/>
              <a:gd name="f763" fmla="val 1128"/>
              <a:gd name="f764" fmla="val 4569"/>
              <a:gd name="f765" fmla="val 4625"/>
              <a:gd name="f766" fmla="val 1139"/>
              <a:gd name="f767" fmla="val 4746"/>
              <a:gd name="f768" fmla="val 1147"/>
              <a:gd name="f769" fmla="val 1106"/>
              <a:gd name="f770" fmla="val 4855"/>
              <a:gd name="f771" fmla="val 1100"/>
              <a:gd name="f772" fmla="val 4777"/>
              <a:gd name="f773" fmla="val 4626"/>
              <a:gd name="f774" fmla="val 4548"/>
              <a:gd name="f775" fmla="val 1079"/>
              <a:gd name="f776" fmla="val 4465"/>
              <a:gd name="f777" fmla="val 1072"/>
              <a:gd name="f778" fmla="val 4377"/>
              <a:gd name="f779" fmla="val 1066"/>
              <a:gd name="f780" fmla="val 4287"/>
              <a:gd name="f781" fmla="val 1060"/>
              <a:gd name="f782" fmla="val 4199"/>
              <a:gd name="f783" fmla="val 1055"/>
              <a:gd name="f784" fmla="val 4116"/>
              <a:gd name="f785" fmla="val 4070"/>
              <a:gd name="f786" fmla="val 1052"/>
              <a:gd name="f787" fmla="val 4032"/>
              <a:gd name="f788" fmla="val 3998"/>
              <a:gd name="f789" fmla="val 1048"/>
              <a:gd name="f790" fmla="val 3939"/>
              <a:gd name="f791" fmla="val 1047"/>
              <a:gd name="f792" fmla="val 3908"/>
              <a:gd name="f793" fmla="val 3876"/>
              <a:gd name="f794" fmla="val 1044"/>
              <a:gd name="f795" fmla="val 3836"/>
              <a:gd name="f796" fmla="val 3737"/>
              <a:gd name="f797" fmla="val 3610"/>
              <a:gd name="f798" fmla="val 3540"/>
              <a:gd name="f799" fmla="val 3467"/>
              <a:gd name="f800" fmla="val 1039"/>
              <a:gd name="f801" fmla="val 3444"/>
              <a:gd name="f802" fmla="val 1026"/>
              <a:gd name="f803" fmla="val 3425"/>
              <a:gd name="f804" fmla="val 995"/>
              <a:gd name="f805" fmla="val 3388"/>
              <a:gd name="f806" fmla="val 3371"/>
              <a:gd name="f807" fmla="val 946"/>
              <a:gd name="f808" fmla="val 918"/>
              <a:gd name="f809" fmla="val 3343"/>
              <a:gd name="f810" fmla="val 889"/>
              <a:gd name="f811" fmla="val 861"/>
              <a:gd name="f812" fmla="val 834"/>
              <a:gd name="f813" fmla="val 3305"/>
              <a:gd name="f814" fmla="val 814"/>
              <a:gd name="f815" fmla="val 3292"/>
              <a:gd name="f816" fmla="val 789"/>
              <a:gd name="f817" fmla="val 3271"/>
              <a:gd name="f818" fmla="val 3252"/>
              <a:gd name="f819" fmla="val 746"/>
              <a:gd name="f820" fmla="val 3236"/>
              <a:gd name="f821" fmla="val 3364"/>
              <a:gd name="f822" fmla="val 3491"/>
              <a:gd name="f823" fmla="val 739"/>
              <a:gd name="f824" fmla="val 3768"/>
              <a:gd name="f825" fmla="val 3818"/>
              <a:gd name="f826" fmla="val 740"/>
              <a:gd name="f827" fmla="val 3851"/>
              <a:gd name="f828" fmla="val 3918"/>
              <a:gd name="f829" fmla="val 741"/>
              <a:gd name="f830" fmla="val 4007"/>
              <a:gd name="f831" fmla="val 4029"/>
              <a:gd name="f832" fmla="val 4051"/>
              <a:gd name="f833" fmla="val 4079"/>
              <a:gd name="f834" fmla="val 4100"/>
              <a:gd name="f835" fmla="val 756"/>
              <a:gd name="f836" fmla="val 4123"/>
              <a:gd name="f837" fmla="val 4174"/>
              <a:gd name="f838" fmla="val 4249"/>
              <a:gd name="f839" fmla="val 4402"/>
              <a:gd name="f840" fmla="val 828"/>
              <a:gd name="f841" fmla="val 4476"/>
              <a:gd name="f842" fmla="val 842"/>
              <a:gd name="f843" fmla="val 4544"/>
              <a:gd name="f844" fmla="val 4645"/>
              <a:gd name="f845" fmla="val 881"/>
              <a:gd name="f846" fmla="val 4751"/>
              <a:gd name="f847" fmla="val 902"/>
              <a:gd name="f848" fmla="val 4862"/>
              <a:gd name="f849" fmla="val 4830"/>
              <a:gd name="f850" fmla="val 849"/>
              <a:gd name="f851" fmla="val 4791"/>
              <a:gd name="f852" fmla="val 840"/>
              <a:gd name="f853" fmla="val 4747"/>
              <a:gd name="f854" fmla="val 830"/>
              <a:gd name="f855" fmla="val 4698"/>
              <a:gd name="f856" fmla="val 4591"/>
              <a:gd name="f857" fmla="val 4533"/>
              <a:gd name="f858" fmla="val 4418"/>
              <a:gd name="f859" fmla="val 4361"/>
              <a:gd name="f860" fmla="val 4306"/>
              <a:gd name="f861" fmla="val 734"/>
              <a:gd name="f862" fmla="val 4207"/>
              <a:gd name="f863" fmla="val 4165"/>
              <a:gd name="f864" fmla="val 719"/>
              <a:gd name="f865" fmla="val 4128"/>
              <a:gd name="f866" fmla="val 4097"/>
              <a:gd name="f867" fmla="val 4060"/>
              <a:gd name="f868" fmla="val 693"/>
              <a:gd name="f869" fmla="val 4045"/>
              <a:gd name="f870" fmla="val 675"/>
              <a:gd name="f871" fmla="val 4028"/>
              <a:gd name="f872" fmla="val 638"/>
              <a:gd name="f873" fmla="val 3989"/>
              <a:gd name="f874" fmla="val 3970"/>
              <a:gd name="f875" fmla="val 3954"/>
              <a:gd name="f876" fmla="val 3941"/>
              <a:gd name="f877" fmla="val 581"/>
              <a:gd name="f878" fmla="val 3930"/>
              <a:gd name="f879" fmla="val 541"/>
              <a:gd name="f880" fmla="val 3890"/>
              <a:gd name="f881" fmla="val 529"/>
              <a:gd name="f882" fmla="val 3882"/>
              <a:gd name="f883" fmla="val 485"/>
              <a:gd name="f884" fmla="val 3864"/>
              <a:gd name="f885" fmla="val 448"/>
              <a:gd name="f886" fmla="val 411"/>
              <a:gd name="f887" fmla="val 339"/>
              <a:gd name="f888" fmla="val 3809"/>
              <a:gd name="f889" fmla="val 268"/>
              <a:gd name="f890" fmla="val 254"/>
              <a:gd name="f891" fmla="val 3777"/>
              <a:gd name="f892" fmla="val 221"/>
              <a:gd name="f893" fmla="val 3765"/>
              <a:gd name="f894" fmla="val 205"/>
              <a:gd name="f895" fmla="val 3764"/>
              <a:gd name="f896" fmla="val 193"/>
              <a:gd name="f897" fmla="val 167"/>
              <a:gd name="f898" fmla="val 155"/>
              <a:gd name="f899" fmla="val 3781"/>
              <a:gd name="f900" fmla="val 134"/>
              <a:gd name="f901" fmla="val 3784"/>
              <a:gd name="f902" fmla="val 115"/>
              <a:gd name="f903" fmla="val 96"/>
              <a:gd name="f904" fmla="val 80"/>
              <a:gd name="f905" fmla="val 3753"/>
              <a:gd name="f906" fmla="val 57"/>
              <a:gd name="f907" fmla="val 3736"/>
              <a:gd name="f908" fmla="val 56"/>
              <a:gd name="f909" fmla="val 3721"/>
              <a:gd name="f910" fmla="val 55"/>
              <a:gd name="f911" fmla="val 3705"/>
              <a:gd name="f912" fmla="val 3699"/>
              <a:gd name="f913" fmla="val 3690"/>
              <a:gd name="f914" fmla="val 60"/>
              <a:gd name="f915" fmla="val 3683"/>
              <a:gd name="f916" fmla="val 63"/>
              <a:gd name="f917" fmla="val 3678"/>
              <a:gd name="f918" fmla="val 68"/>
              <a:gd name="f919" fmla="val 3675"/>
              <a:gd name="f920" fmla="val 72"/>
              <a:gd name="f921" fmla="val 3671"/>
              <a:gd name="f922" fmla="val 77"/>
              <a:gd name="f923" fmla="val 3668"/>
              <a:gd name="f924" fmla="val 81"/>
              <a:gd name="f925" fmla="val 3663"/>
              <a:gd name="f926" fmla="val 3652"/>
              <a:gd name="f927" fmla="val 3646"/>
              <a:gd name="f928" fmla="val 152"/>
              <a:gd name="f929" fmla="val 3650"/>
              <a:gd name="f930" fmla="val 168"/>
              <a:gd name="f931" fmla="val 3660"/>
              <a:gd name="f932" fmla="val 181"/>
              <a:gd name="f933" fmla="val 189"/>
              <a:gd name="f934" fmla="val 3688"/>
              <a:gd name="f935" fmla="val 195"/>
              <a:gd name="f936" fmla="val 3702"/>
              <a:gd name="f937" fmla="val 202"/>
              <a:gd name="f938" fmla="val 3715"/>
              <a:gd name="f939" fmla="val 211"/>
              <a:gd name="f940" fmla="val 3725"/>
              <a:gd name="f941" fmla="val 237"/>
              <a:gd name="f942" fmla="val 3742"/>
              <a:gd name="f943" fmla="val 264"/>
              <a:gd name="f944" fmla="val 3755"/>
              <a:gd name="f945" fmla="val 326"/>
              <a:gd name="f946" fmla="val 389"/>
              <a:gd name="f947" fmla="val 460"/>
              <a:gd name="f948" fmla="val 3834"/>
              <a:gd name="f949" fmla="val 483"/>
              <a:gd name="f950" fmla="val 3843"/>
              <a:gd name="f951" fmla="val 507"/>
              <a:gd name="f952" fmla="val 3846"/>
              <a:gd name="f953" fmla="val 513"/>
              <a:gd name="f954" fmla="val 3842"/>
              <a:gd name="f955" fmla="val 517"/>
              <a:gd name="f956" fmla="val 3833"/>
              <a:gd name="f957" fmla="val 520"/>
              <a:gd name="f958" fmla="val 3820"/>
              <a:gd name="f959" fmla="val 3802"/>
              <a:gd name="f960" fmla="val 525"/>
              <a:gd name="f961" fmla="val 3712"/>
              <a:gd name="f962" fmla="val 3657"/>
              <a:gd name="f963" fmla="val 3604"/>
              <a:gd name="f964" fmla="val 3573"/>
              <a:gd name="f965" fmla="val 3541"/>
              <a:gd name="f966" fmla="val 519"/>
              <a:gd name="f967" fmla="val 3537"/>
              <a:gd name="f968" fmla="val 3525"/>
              <a:gd name="f969" fmla="val 504"/>
              <a:gd name="f970" fmla="val 3520"/>
              <a:gd name="f971" fmla="val 3509"/>
              <a:gd name="f972" fmla="val 501"/>
              <a:gd name="f973" fmla="val 3486"/>
              <a:gd name="f974" fmla="val 473"/>
              <a:gd name="f975" fmla="val 3478"/>
              <a:gd name="f976" fmla="val 466"/>
              <a:gd name="f977" fmla="val 461"/>
              <a:gd name="f978" fmla="val 3453"/>
              <a:gd name="f979" fmla="val 458"/>
              <a:gd name="f980" fmla="val 3436"/>
              <a:gd name="f981" fmla="val 3420"/>
              <a:gd name="f982" fmla="val 467"/>
              <a:gd name="f983" fmla="val 475"/>
              <a:gd name="f984" fmla="val 3358"/>
              <a:gd name="f985" fmla="val 491"/>
              <a:gd name="f986" fmla="val 3354"/>
              <a:gd name="f987" fmla="val 498"/>
              <a:gd name="f988" fmla="val 3348"/>
              <a:gd name="f989" fmla="val 3333"/>
              <a:gd name="f990" fmla="val 540"/>
              <a:gd name="f991" fmla="val 550"/>
              <a:gd name="f992" fmla="val 556"/>
              <a:gd name="f993" fmla="val 3332"/>
              <a:gd name="f994" fmla="val 565"/>
              <a:gd name="f995" fmla="val 576"/>
              <a:gd name="f996" fmla="val 3366"/>
              <a:gd name="f997" fmla="val 3383"/>
              <a:gd name="f998" fmla="val 3402"/>
              <a:gd name="f999" fmla="val 3448"/>
              <a:gd name="f1000" fmla="val 615"/>
              <a:gd name="f1001" fmla="val 3485"/>
              <a:gd name="f1002" fmla="val 3498"/>
              <a:gd name="f1003" fmla="val 3506"/>
              <a:gd name="f1004" fmla="val 3513"/>
              <a:gd name="f1005" fmla="val 548"/>
              <a:gd name="f1006" fmla="val 3560"/>
              <a:gd name="f1007" fmla="val 3599"/>
              <a:gd name="f1008" fmla="val 544"/>
              <a:gd name="f1009" fmla="val 3634"/>
              <a:gd name="f1010" fmla="val 3739"/>
              <a:gd name="f1011" fmla="val 3806"/>
              <a:gd name="f1012" fmla="val 3859"/>
              <a:gd name="f1013" fmla="val 563"/>
              <a:gd name="f1014" fmla="val 3902"/>
              <a:gd name="f1015" fmla="val 3957"/>
              <a:gd name="f1016" fmla="val 654"/>
              <a:gd name="f1017" fmla="val 3973"/>
              <a:gd name="f1018" fmla="val 3991"/>
              <a:gd name="f1019" fmla="val 690"/>
              <a:gd name="f1020" fmla="val 4020"/>
              <a:gd name="f1021" fmla="val 703"/>
              <a:gd name="f1022" fmla="val 3983"/>
              <a:gd name="f1023" fmla="val 3799"/>
              <a:gd name="f1024" fmla="val 3647"/>
              <a:gd name="f1025" fmla="val 712"/>
              <a:gd name="f1026" fmla="val 3397"/>
              <a:gd name="f1027" fmla="val 716"/>
              <a:gd name="f1028" fmla="val 3209"/>
              <a:gd name="f1029" fmla="val 3186"/>
              <a:gd name="f1030" fmla="val 3165"/>
              <a:gd name="f1031" fmla="val 660"/>
              <a:gd name="f1032" fmla="val 3144"/>
              <a:gd name="f1033" fmla="val 644"/>
              <a:gd name="f1034" fmla="val 3125"/>
              <a:gd name="f1035" fmla="val 3106"/>
              <a:gd name="f1036" fmla="val 3084"/>
              <a:gd name="f1037" fmla="val 3060"/>
              <a:gd name="f1038" fmla="val 562"/>
              <a:gd name="f1039" fmla="val 3038"/>
              <a:gd name="f1040" fmla="val 534"/>
              <a:gd name="f1041" fmla="val 3021"/>
              <a:gd name="f1042" fmla="val 506"/>
              <a:gd name="f1043" fmla="val 3009"/>
              <a:gd name="f1044" fmla="val 476"/>
              <a:gd name="f1045" fmla="val 2998"/>
              <a:gd name="f1046" fmla="val 2995"/>
              <a:gd name="f1047" fmla="val 2990"/>
              <a:gd name="f1048" fmla="val 495"/>
              <a:gd name="f1049" fmla="val 2984"/>
              <a:gd name="f1050" fmla="val 514"/>
              <a:gd name="f1051" fmla="val 2966"/>
              <a:gd name="f1052" fmla="val 2957"/>
              <a:gd name="f1053" fmla="val 2950"/>
              <a:gd name="f1054" fmla="val 625"/>
              <a:gd name="f1055" fmla="val 2944"/>
              <a:gd name="f1056" fmla="val 2941"/>
              <a:gd name="f1057" fmla="val 696"/>
              <a:gd name="f1058" fmla="val 2939"/>
              <a:gd name="f1059" fmla="val 733"/>
              <a:gd name="f1060" fmla="val 2931"/>
              <a:gd name="f1061" fmla="val 736"/>
              <a:gd name="f1062" fmla="val 2914"/>
              <a:gd name="f1063" fmla="val 2858"/>
              <a:gd name="f1064" fmla="val 2721"/>
              <a:gd name="f1065" fmla="val 750"/>
              <a:gd name="f1066" fmla="val 2600"/>
              <a:gd name="f1067" fmla="val 2540"/>
              <a:gd name="f1068" fmla="val 2472"/>
              <a:gd name="f1069" fmla="val 2462"/>
              <a:gd name="f1070" fmla="val 2447"/>
              <a:gd name="f1071" fmla="val 2431"/>
              <a:gd name="f1072" fmla="val 685"/>
              <a:gd name="f1073" fmla="val 2416"/>
              <a:gd name="f1074" fmla="val 665"/>
              <a:gd name="f1075" fmla="val 2382"/>
              <a:gd name="f1076" fmla="val 2366"/>
              <a:gd name="f1077" fmla="val 2341"/>
              <a:gd name="f1078" fmla="val 554"/>
              <a:gd name="f1079" fmla="val 2316"/>
              <a:gd name="f1080" fmla="val 531"/>
              <a:gd name="f1081" fmla="val 2305"/>
              <a:gd name="f1082" fmla="val 408"/>
              <a:gd name="f1083" fmla="val 2317"/>
              <a:gd name="f1084" fmla="val 342"/>
              <a:gd name="f1085" fmla="val 307"/>
              <a:gd name="f1086" fmla="val 2339"/>
              <a:gd name="f1087" fmla="val 273"/>
              <a:gd name="f1088" fmla="val 2347"/>
              <a:gd name="f1089" fmla="val 255"/>
              <a:gd name="f1090" fmla="val 234"/>
              <a:gd name="f1091" fmla="val 217"/>
              <a:gd name="f1092" fmla="val 200"/>
              <a:gd name="f1093" fmla="val 2369"/>
              <a:gd name="f1094" fmla="val 2387"/>
              <a:gd name="f1095" fmla="val 186"/>
              <a:gd name="f1096" fmla="val 2395"/>
              <a:gd name="f1097" fmla="val 171"/>
              <a:gd name="f1098" fmla="val 2423"/>
              <a:gd name="f1099" fmla="val 156"/>
              <a:gd name="f1100" fmla="val 139"/>
              <a:gd name="f1101" fmla="val 2448"/>
              <a:gd name="f1102" fmla="val 116"/>
              <a:gd name="f1103" fmla="val 2457"/>
              <a:gd name="f1104" fmla="val 94"/>
              <a:gd name="f1105" fmla="val 2459"/>
              <a:gd name="f1106" fmla="val 2454"/>
              <a:gd name="f1107" fmla="val 53"/>
              <a:gd name="f1108" fmla="val 34"/>
              <a:gd name="f1109" fmla="val 28"/>
              <a:gd name="f1110" fmla="val 21"/>
              <a:gd name="f1111" fmla="val 2412"/>
              <a:gd name="f1112" fmla="val 13"/>
              <a:gd name="f1113" fmla="val 3"/>
              <a:gd name="f1114" fmla="val 2400"/>
              <a:gd name="f1115" fmla="val 2397"/>
              <a:gd name="f1116" fmla="val 2390"/>
              <a:gd name="f1117" fmla="val 2379"/>
              <a:gd name="f1118" fmla="val 12"/>
              <a:gd name="f1119" fmla="val 2356"/>
              <a:gd name="f1120" fmla="val 25"/>
              <a:gd name="f1121" fmla="val 2329"/>
              <a:gd name="f1122" fmla="val 35"/>
              <a:gd name="f1123" fmla="val 50"/>
              <a:gd name="f1124" fmla="val 85"/>
              <a:gd name="f1125" fmla="val 108"/>
              <a:gd name="f1126" fmla="val 2289"/>
              <a:gd name="f1127" fmla="val 130"/>
              <a:gd name="f1128" fmla="val 142"/>
              <a:gd name="f1129" fmla="val 2297"/>
              <a:gd name="f1130" fmla="val 162"/>
              <a:gd name="f1131" fmla="val 2313"/>
              <a:gd name="f1132" fmla="val 172"/>
              <a:gd name="f1133" fmla="val 2319"/>
              <a:gd name="f1134" fmla="val 177"/>
              <a:gd name="f1135" fmla="val 2320"/>
              <a:gd name="f1136" fmla="val 2322"/>
              <a:gd name="f1137" fmla="val 196"/>
              <a:gd name="f1138" fmla="val 199"/>
              <a:gd name="f1139" fmla="val 2328"/>
              <a:gd name="f1140" fmla="val 203"/>
              <a:gd name="f1141" fmla="val 206"/>
              <a:gd name="f1142" fmla="val 242"/>
              <a:gd name="f1143" fmla="val 274"/>
              <a:gd name="f1144" fmla="val 2325"/>
              <a:gd name="f1145" fmla="val 327"/>
              <a:gd name="f1146" fmla="val 382"/>
              <a:gd name="f1147" fmla="val 451"/>
              <a:gd name="f1148" fmla="val 469"/>
              <a:gd name="f1149" fmla="val 2288"/>
              <a:gd name="f1150" fmla="val 2279"/>
              <a:gd name="f1151" fmla="val 2273"/>
              <a:gd name="f1152" fmla="val 509"/>
              <a:gd name="f1153" fmla="val 2266"/>
              <a:gd name="f1154" fmla="val 2251"/>
              <a:gd name="f1155" fmla="val 489"/>
              <a:gd name="f1156" fmla="val 472"/>
              <a:gd name="f1157" fmla="val 453"/>
              <a:gd name="f1158" fmla="val 417"/>
              <a:gd name="f1159" fmla="val 2102"/>
              <a:gd name="f1160" fmla="val 380"/>
              <a:gd name="f1161" fmla="val 2047"/>
              <a:gd name="f1162" fmla="val 317"/>
              <a:gd name="f1163" fmla="val 2030"/>
              <a:gd name="f1164" fmla="val 236"/>
              <a:gd name="f1165" fmla="val 215"/>
              <a:gd name="f1166" fmla="val 2003"/>
              <a:gd name="f1167" fmla="val 1996"/>
              <a:gd name="f1168" fmla="val 150"/>
              <a:gd name="f1169" fmla="val 131"/>
              <a:gd name="f1170" fmla="val 109"/>
              <a:gd name="f1171" fmla="val 2016"/>
              <a:gd name="f1172" fmla="val 62"/>
              <a:gd name="f1173" fmla="val 40"/>
              <a:gd name="f1174" fmla="val 22"/>
              <a:gd name="f1175" fmla="val 1987"/>
              <a:gd name="f1176" fmla="val 7"/>
              <a:gd name="f1177" fmla="val 1966"/>
              <a:gd name="f1178" fmla="val 6"/>
              <a:gd name="f1179" fmla="val 1904"/>
              <a:gd name="f1180" fmla="val 1888"/>
              <a:gd name="f1181" fmla="val 1878"/>
              <a:gd name="f1182" fmla="val 1873"/>
              <a:gd name="f1183" fmla="val 105"/>
              <a:gd name="f1184" fmla="val 127"/>
              <a:gd name="f1185" fmla="val 1884"/>
              <a:gd name="f1186" fmla="val 144"/>
              <a:gd name="f1187" fmla="val 1896"/>
              <a:gd name="f1188" fmla="val 1907"/>
              <a:gd name="f1189" fmla="val 183"/>
              <a:gd name="f1190" fmla="val 1960"/>
              <a:gd name="f1191" fmla="val 227"/>
              <a:gd name="f1192" fmla="val 1981"/>
              <a:gd name="f1193" fmla="val 295"/>
              <a:gd name="f1194" fmla="val 363"/>
              <a:gd name="f1195" fmla="val 351"/>
              <a:gd name="f1196" fmla="val 338"/>
              <a:gd name="f1197" fmla="val 313"/>
              <a:gd name="f1198" fmla="val 1983"/>
              <a:gd name="f1199" fmla="val 298"/>
              <a:gd name="f1200" fmla="val 284"/>
              <a:gd name="f1201" fmla="val 267"/>
              <a:gd name="f1202" fmla="val 1963"/>
              <a:gd name="f1203" fmla="val 246"/>
              <a:gd name="f1204" fmla="val 1934"/>
              <a:gd name="f1205" fmla="val 243"/>
              <a:gd name="f1206" fmla="val 1916"/>
              <a:gd name="f1207" fmla="val 245"/>
              <a:gd name="f1208" fmla="val 1897"/>
              <a:gd name="f1209" fmla="val 258"/>
              <a:gd name="f1210" fmla="val 1857"/>
              <a:gd name="f1211" fmla="val 270"/>
              <a:gd name="f1212" fmla="val 277"/>
              <a:gd name="f1213" fmla="val 1847"/>
              <a:gd name="f1214" fmla="val 290"/>
              <a:gd name="f1215" fmla="val 305"/>
              <a:gd name="f1216" fmla="val 1844"/>
              <a:gd name="f1217" fmla="val 321"/>
              <a:gd name="f1218" fmla="val 1848"/>
              <a:gd name="f1219" fmla="val 357"/>
              <a:gd name="f1220" fmla="val 370"/>
              <a:gd name="f1221" fmla="val 377"/>
              <a:gd name="f1222" fmla="val 1909"/>
              <a:gd name="f1223" fmla="val 383"/>
              <a:gd name="f1224" fmla="val 1929"/>
              <a:gd name="f1225" fmla="val 376"/>
              <a:gd name="f1226" fmla="val 374"/>
              <a:gd name="f1227" fmla="val 1984"/>
              <a:gd name="f1228" fmla="val 391"/>
              <a:gd name="f1229" fmla="val 2018"/>
              <a:gd name="f1230" fmla="val 401"/>
              <a:gd name="f1231" fmla="val 2036"/>
              <a:gd name="f1232" fmla="val 2068"/>
              <a:gd name="f1233" fmla="val 2070"/>
              <a:gd name="f1234" fmla="val 532"/>
              <a:gd name="f1235" fmla="val 2071"/>
              <a:gd name="f1236" fmla="val 542"/>
              <a:gd name="f1237" fmla="val 2073"/>
              <a:gd name="f1238" fmla="val 551"/>
              <a:gd name="f1239" fmla="val 481"/>
              <a:gd name="f1240" fmla="val 436"/>
              <a:gd name="f1241" fmla="val 430"/>
              <a:gd name="f1242" fmla="val 422"/>
              <a:gd name="f1243" fmla="val 1865"/>
              <a:gd name="f1244" fmla="val 1819"/>
              <a:gd name="f1245" fmla="val 1809"/>
              <a:gd name="f1246" fmla="val 373"/>
              <a:gd name="f1247" fmla="val 355"/>
              <a:gd name="f1248" fmla="val 1800"/>
              <a:gd name="f1249" fmla="val 1798"/>
              <a:gd name="f1250" fmla="val 320"/>
              <a:gd name="f1251" fmla="val 302"/>
              <a:gd name="f1252" fmla="val 1791"/>
              <a:gd name="f1253" fmla="val 1764"/>
              <a:gd name="f1254" fmla="val 248"/>
              <a:gd name="f1255" fmla="val 1729"/>
              <a:gd name="f1256" fmla="val 1708"/>
              <a:gd name="f1257" fmla="val 249"/>
              <a:gd name="f1258" fmla="val 1688"/>
              <a:gd name="f1259" fmla="val 259"/>
              <a:gd name="f1260" fmla="val 1671"/>
              <a:gd name="f1261" fmla="val 276"/>
              <a:gd name="f1262" fmla="val 1657"/>
              <a:gd name="f1263" fmla="val 293"/>
              <a:gd name="f1264" fmla="val 1645"/>
              <a:gd name="f1265" fmla="val 1636"/>
              <a:gd name="f1266" fmla="val 333"/>
              <a:gd name="f1267" fmla="val 1632"/>
              <a:gd name="f1268" fmla="val 352"/>
              <a:gd name="f1269" fmla="val 1630"/>
              <a:gd name="f1270" fmla="val 404"/>
              <a:gd name="f1271" fmla="val 1649"/>
              <a:gd name="f1272" fmla="val 419"/>
              <a:gd name="f1273" fmla="val 1669"/>
              <a:gd name="f1274" fmla="val 426"/>
              <a:gd name="f1275" fmla="val 1692"/>
              <a:gd name="f1276" fmla="val 427"/>
              <a:gd name="f1277" fmla="val 425"/>
              <a:gd name="f1278" fmla="val 1728"/>
              <a:gd name="f1279" fmla="val 1741"/>
              <a:gd name="f1280" fmla="val 1756"/>
              <a:gd name="f1281" fmla="val 407"/>
              <a:gd name="f1282" fmla="val 1769"/>
              <a:gd name="f1283" fmla="val 1782"/>
              <a:gd name="f1284" fmla="val 405"/>
              <a:gd name="f1285" fmla="val 1794"/>
              <a:gd name="f1286" fmla="val 1810"/>
              <a:gd name="f1287" fmla="val 1822"/>
              <a:gd name="f1288" fmla="val 1837"/>
              <a:gd name="f1289" fmla="val 439"/>
              <a:gd name="f1290" fmla="val 454"/>
              <a:gd name="f1291" fmla="val 463"/>
              <a:gd name="f1292" fmla="val 478"/>
              <a:gd name="f1293" fmla="val 494"/>
              <a:gd name="f1294" fmla="val 1820"/>
              <a:gd name="f1295" fmla="val 1814"/>
              <a:gd name="f1296" fmla="val 1812"/>
              <a:gd name="f1297" fmla="val 557"/>
              <a:gd name="f1298" fmla="val 1807"/>
              <a:gd name="f1299" fmla="val 612"/>
              <a:gd name="f1300" fmla="val 1714"/>
              <a:gd name="f1301" fmla="val 1694"/>
              <a:gd name="f1302" fmla="val 1680"/>
              <a:gd name="f1303" fmla="val 1654"/>
              <a:gd name="f1304" fmla="val 1618"/>
              <a:gd name="f1305" fmla="val 1596"/>
              <a:gd name="f1306" fmla="val 566"/>
              <a:gd name="f1307" fmla="val 1562"/>
              <a:gd name="f1308" fmla="val 1546"/>
              <a:gd name="f1309" fmla="val 1530"/>
              <a:gd name="f1310" fmla="val 1518"/>
              <a:gd name="f1311" fmla="val 668"/>
              <a:gd name="f1312" fmla="val 708"/>
              <a:gd name="f1313" fmla="val 721"/>
              <a:gd name="f1314" fmla="val 1545"/>
              <a:gd name="f1315" fmla="val 1559"/>
              <a:gd name="f1316" fmla="val 1576"/>
              <a:gd name="f1317" fmla="val 1595"/>
              <a:gd name="f1318" fmla="val 1615"/>
              <a:gd name="f1319" fmla="val 709"/>
              <a:gd name="f1320" fmla="val 1646"/>
              <a:gd name="f1321" fmla="val 681"/>
              <a:gd name="f1322" fmla="val 1704"/>
              <a:gd name="f1323" fmla="val 1851"/>
              <a:gd name="f1324" fmla="val 1868"/>
              <a:gd name="f1325" fmla="val 635"/>
              <a:gd name="f1326" fmla="val 1944"/>
              <a:gd name="f1327" fmla="val 1958"/>
              <a:gd name="f1328" fmla="val 652"/>
              <a:gd name="f1329" fmla="val 699"/>
              <a:gd name="f1330" fmla="val 2106"/>
              <a:gd name="f1331" fmla="val 2164"/>
              <a:gd name="f1332" fmla="val 818"/>
              <a:gd name="f1333" fmla="val 2190"/>
              <a:gd name="f1334" fmla="val 2199"/>
              <a:gd name="f1335" fmla="val 843"/>
              <a:gd name="f1336" fmla="val 2198"/>
              <a:gd name="f1337" fmla="val 867"/>
              <a:gd name="f1338" fmla="val 899"/>
              <a:gd name="f1339" fmla="val 904"/>
              <a:gd name="f1340" fmla="val 2090"/>
              <a:gd name="f1341" fmla="val 2061"/>
              <a:gd name="f1342" fmla="val 895"/>
              <a:gd name="f1343" fmla="val 886"/>
              <a:gd name="f1344" fmla="val 876"/>
              <a:gd name="f1345" fmla="val 1928"/>
              <a:gd name="f1346" fmla="val 858"/>
              <a:gd name="f1347" fmla="val 1828"/>
              <a:gd name="f1348" fmla="val 853"/>
              <a:gd name="f1349" fmla="val 848"/>
              <a:gd name="f1350" fmla="val 839"/>
              <a:gd name="f1351" fmla="val 1786"/>
              <a:gd name="f1352" fmla="val 821"/>
              <a:gd name="f1353" fmla="val 1772"/>
              <a:gd name="f1354" fmla="val 778"/>
              <a:gd name="f1355" fmla="val 1742"/>
              <a:gd name="f1356" fmla="val 1702"/>
              <a:gd name="f1357" fmla="val 759"/>
              <a:gd name="f1358" fmla="val 1639"/>
              <a:gd name="f1359" fmla="val 777"/>
              <a:gd name="f1360" fmla="val 1620"/>
              <a:gd name="f1361" fmla="val 1614"/>
              <a:gd name="f1362" fmla="val 1607"/>
              <a:gd name="f1363" fmla="val 851"/>
              <a:gd name="f1364" fmla="val 1593"/>
              <a:gd name="f1365" fmla="val 870"/>
              <a:gd name="f1366" fmla="val 890"/>
              <a:gd name="f1367" fmla="val 910"/>
              <a:gd name="f1368" fmla="val 1626"/>
              <a:gd name="f1369" fmla="val 924"/>
              <a:gd name="f1370" fmla="val 930"/>
              <a:gd name="f1371" fmla="val 1711"/>
              <a:gd name="f1372" fmla="val 923"/>
              <a:gd name="f1373" fmla="val 1723"/>
              <a:gd name="f1374" fmla="val 1733"/>
              <a:gd name="f1375" fmla="val 1744"/>
              <a:gd name="f1376" fmla="val 1760"/>
              <a:gd name="f1377" fmla="val 1776"/>
              <a:gd name="f1378" fmla="val 883"/>
              <a:gd name="f1379" fmla="val 1788"/>
              <a:gd name="f1380" fmla="val 887"/>
              <a:gd name="f1381" fmla="val 915"/>
              <a:gd name="f1382" fmla="val 2053"/>
              <a:gd name="f1383" fmla="val 932"/>
              <a:gd name="f1384" fmla="val 2083"/>
              <a:gd name="f1385" fmla="val 938"/>
              <a:gd name="f1386" fmla="val 2093"/>
              <a:gd name="f1387" fmla="val 963"/>
              <a:gd name="f1388" fmla="val 2089"/>
              <a:gd name="f1389" fmla="val 980"/>
              <a:gd name="f1390" fmla="val 996"/>
              <a:gd name="f1391" fmla="val 1033"/>
              <a:gd name="f1392" fmla="val 2000"/>
              <a:gd name="f1393" fmla="val 1176"/>
              <a:gd name="f1394" fmla="val 1191"/>
              <a:gd name="f1395" fmla="val 1232"/>
              <a:gd name="f1396" fmla="val 1624"/>
              <a:gd name="f1397" fmla="val 1277"/>
              <a:gd name="f1398" fmla="val 1382"/>
              <a:gd name="f1399" fmla="val 1287"/>
              <a:gd name="f1400" fmla="val 1329"/>
              <a:gd name="f1401" fmla="val 1297"/>
              <a:gd name="f1402" fmla="val 1263"/>
              <a:gd name="f1403" fmla="val 1303"/>
              <a:gd name="f1404" fmla="val 1229"/>
              <a:gd name="f1405" fmla="val 1306"/>
              <a:gd name="f1406" fmla="val 1164"/>
              <a:gd name="f1407" fmla="val 1290"/>
              <a:gd name="f1408" fmla="val 1096"/>
              <a:gd name="f1409" fmla="val 1279"/>
              <a:gd name="f1410" fmla="val 1077"/>
              <a:gd name="f1411" fmla="val 1216"/>
              <a:gd name="f1412" fmla="val 1024"/>
              <a:gd name="f1413" fmla="val 1015"/>
              <a:gd name="f1414" fmla="val 1004"/>
              <a:gd name="f1415" fmla="val 1145"/>
              <a:gd name="f1416" fmla="val 1001"/>
              <a:gd name="f1417" fmla="val 998"/>
              <a:gd name="f1418" fmla="val 992"/>
              <a:gd name="f1419" fmla="val 986"/>
              <a:gd name="f1420" fmla="val 1008"/>
              <a:gd name="f1421" fmla="val 970"/>
              <a:gd name="f1422" fmla="val 965"/>
              <a:gd name="f1423" fmla="val 817"/>
              <a:gd name="f1424" fmla="val 936"/>
              <a:gd name="f1425" fmla="val 917"/>
              <a:gd name="f1426" fmla="val 678"/>
              <a:gd name="f1427" fmla="val 584"/>
              <a:gd name="f1428" fmla="val 869"/>
              <a:gd name="f1429" fmla="val 846"/>
              <a:gd name="f1430" fmla="val 760"/>
              <a:gd name="f1431" fmla="val 420"/>
              <a:gd name="f1432" fmla="val 386"/>
              <a:gd name="f1433" fmla="val 349"/>
              <a:gd name="f1434" fmla="val 679"/>
              <a:gd name="f1435" fmla="val 283"/>
              <a:gd name="f1436" fmla="val 620"/>
              <a:gd name="f1437" fmla="val 296"/>
              <a:gd name="f1438" fmla="val 332"/>
              <a:gd name="f1439" fmla="val 580"/>
              <a:gd name="f1440" fmla="val 399"/>
              <a:gd name="f1441" fmla="val 450"/>
              <a:gd name="f1442" fmla="val 579"/>
              <a:gd name="f1443" fmla="val 516"/>
              <a:gd name="f1444" fmla="val 594"/>
              <a:gd name="f1445" fmla="val 646"/>
              <a:gd name="f1446" fmla="val 611"/>
              <a:gd name="f1447" fmla="val 623"/>
              <a:gd name="f1448" fmla="val 639"/>
              <a:gd name="f1449" fmla="val 772"/>
              <a:gd name="f1450" fmla="val 682"/>
              <a:gd name="f1451" fmla="val 898"/>
              <a:gd name="f1452" fmla="val 738"/>
              <a:gd name="f1453" fmla="val 1113"/>
              <a:gd name="f1454" fmla="val 897"/>
              <a:gd name="f1455" fmla="val 928"/>
              <a:gd name="f1456" fmla="val 1190"/>
              <a:gd name="f1457" fmla="val 1222"/>
              <a:gd name="f1458" fmla="val 1253"/>
              <a:gd name="f1459" fmla="val 1009"/>
              <a:gd name="f1460" fmla="val 1030"/>
              <a:gd name="f1461" fmla="val 1061"/>
              <a:gd name="f1462" fmla="val 1300"/>
              <a:gd name="f1463" fmla="val 1284"/>
              <a:gd name="f1464" fmla="val 971"/>
              <a:gd name="f1465" fmla="val 1247"/>
              <a:gd name="f1466" fmla="val 1221"/>
              <a:gd name="f1467" fmla="val 1188"/>
              <a:gd name="f1468" fmla="val 894"/>
              <a:gd name="f1469" fmla="val 847"/>
              <a:gd name="f1470" fmla="val 803"/>
              <a:gd name="f1471" fmla="val 952"/>
              <a:gd name="f1472" fmla="val 901"/>
              <a:gd name="f1473" fmla="val 645"/>
              <a:gd name="f1474" fmla="val 880"/>
              <a:gd name="f1475" fmla="val 833"/>
              <a:gd name="f1476" fmla="val 457"/>
              <a:gd name="f1477" fmla="val 684"/>
              <a:gd name="f1478" fmla="val 330"/>
              <a:gd name="f1479" fmla="val 314"/>
              <a:gd name="f1480" fmla="val 299"/>
              <a:gd name="f1481" fmla="val 286"/>
              <a:gd name="f1482" fmla="val 280"/>
              <a:gd name="f1483" fmla="val 256"/>
              <a:gd name="f1484" fmla="val 252"/>
              <a:gd name="f1485" fmla="val 241"/>
              <a:gd name="f1486" fmla="val 855"/>
              <a:gd name="f1487" fmla="val 907"/>
              <a:gd name="f1488" fmla="val 1007"/>
              <a:gd name="f1489" fmla="val 306"/>
              <a:gd name="f1490" fmla="val 343"/>
              <a:gd name="f1491" fmla="val 387"/>
              <a:gd name="f1492" fmla="val 493"/>
              <a:gd name="f1493" fmla="val 552"/>
              <a:gd name="f1494" fmla="val 1291"/>
              <a:gd name="f1495" fmla="val 1315"/>
              <a:gd name="f1496" fmla="val 1319"/>
              <a:gd name="f1497" fmla="val 1330"/>
              <a:gd name="f1498" fmla="val 1023"/>
              <a:gd name="f1499" fmla="val 1333"/>
              <a:gd name="f1500" fmla="val 1336"/>
              <a:gd name="f1501" fmla="val 1341"/>
              <a:gd name="f1502" fmla="val 1355"/>
              <a:gd name="f1503" fmla="val 617"/>
              <a:gd name="f1504" fmla="val 1400"/>
              <a:gd name="f1505" fmla="val 480"/>
              <a:gd name="f1506" fmla="val 1437"/>
              <a:gd name="f1507" fmla="val 434"/>
              <a:gd name="f1508" fmla="val 1450"/>
              <a:gd name="f1509" fmla="val 392"/>
              <a:gd name="f1510" fmla="val 350"/>
              <a:gd name="f1511" fmla="val 1474"/>
              <a:gd name="f1512" fmla="val 1484"/>
              <a:gd name="f1513" fmla="val 281"/>
              <a:gd name="f1514" fmla="val 1495"/>
              <a:gd name="f1515" fmla="val 1502"/>
              <a:gd name="f1516" fmla="val 235"/>
              <a:gd name="f1517" fmla="val 1509"/>
              <a:gd name="f1518" fmla="val 187"/>
              <a:gd name="f1519" fmla="val 1565"/>
              <a:gd name="f1520" fmla="val 159"/>
              <a:gd name="f1521" fmla="val 132"/>
              <a:gd name="f1522" fmla="val 1663"/>
              <a:gd name="f1523" fmla="val 38"/>
              <a:gd name="f1524" fmla="val 1759"/>
              <a:gd name="f1525" fmla="val 33"/>
              <a:gd name="f1526" fmla="val 1"/>
              <a:gd name="f1527" fmla="+- 0 0 -90"/>
              <a:gd name="f1528" fmla="*/ f3 1 2409"/>
              <a:gd name="f1529" fmla="*/ f4 1 4865"/>
              <a:gd name="f1530" fmla="+- f7 0 f5"/>
              <a:gd name="f1531" fmla="+- f6 0 f5"/>
              <a:gd name="f1532" fmla="*/ f1527 f0 1"/>
              <a:gd name="f1533" fmla="*/ f1531 1 2409"/>
              <a:gd name="f1534" fmla="*/ f1530 1 4865"/>
              <a:gd name="f1535" fmla="*/ f1532 1 f2"/>
              <a:gd name="f1536" fmla="*/ 687 1 f1533"/>
              <a:gd name="f1537" fmla="*/ 2238 1 f1534"/>
              <a:gd name="f1538" fmla="*/ 877 1 f1533"/>
              <a:gd name="f1539" fmla="*/ 2192 1 f1534"/>
              <a:gd name="f1540" fmla="*/ 797 1 f1533"/>
              <a:gd name="f1541" fmla="*/ 2963 1 f1534"/>
              <a:gd name="f1542" fmla="*/ 1078 1 f1533"/>
              <a:gd name="f1543" fmla="*/ 3026 1 f1534"/>
              <a:gd name="f1544" fmla="*/ 626 1 f1533"/>
              <a:gd name="f1545" fmla="*/ 2117 1 f1534"/>
              <a:gd name="f1546" fmla="*/ 749 1 f1533"/>
              <a:gd name="f1547" fmla="*/ 2142 1 f1534"/>
              <a:gd name="f1548" fmla="*/ 578 1 f1533"/>
              <a:gd name="f1549" fmla="*/ 2052 1 f1534"/>
              <a:gd name="f1550" fmla="*/ 1866 1 f1533"/>
              <a:gd name="f1551" fmla="*/ 247 1 f1534"/>
              <a:gd name="f1552" fmla="*/ 1392 1 f1533"/>
              <a:gd name="f1553" fmla="*/ 1037 1 f1534"/>
              <a:gd name="f1554" fmla="*/ 2006 1 f1533"/>
              <a:gd name="f1555" fmla="*/ 656 1 f1534"/>
              <a:gd name="f1556" fmla="*/ 1599 1 f1533"/>
              <a:gd name="f1557" fmla="*/ 908 1 f1534"/>
              <a:gd name="f1558" fmla="*/ 1533 1 f1533"/>
              <a:gd name="f1559" fmla="*/ 1058 1 f1534"/>
              <a:gd name="f1560" fmla="*/ 2239 1 f1533"/>
              <a:gd name="f1561" fmla="*/ 583 1 f1534"/>
              <a:gd name="f1562" fmla="*/ 1863 1 f1533"/>
              <a:gd name="f1563" fmla="*/ 1105 1 f1534"/>
              <a:gd name="f1564" fmla="*/ 2174 1 f1533"/>
              <a:gd name="f1565" fmla="*/ 1621 1 f1534"/>
              <a:gd name="f1566" fmla="*/ 1801 1 f1533"/>
              <a:gd name="f1567" fmla="*/ 1537 1 f1534"/>
              <a:gd name="f1568" fmla="*/ 1325 1 f1533"/>
              <a:gd name="f1569" fmla="*/ 1301 1 f1534"/>
              <a:gd name="f1570" fmla="*/ 1412 1 f1533"/>
              <a:gd name="f1571" fmla="*/ 1835 1 f1534"/>
              <a:gd name="f1572" fmla="*/ 1213 1 f1533"/>
              <a:gd name="f1573" fmla="*/ 1975 1 f1534"/>
              <a:gd name="f1574" fmla="*/ 1094 1 f1533"/>
              <a:gd name="f1575" fmla="*/ 4011 1 f1534"/>
              <a:gd name="f1576" fmla="*/ 1689 1 f1533"/>
              <a:gd name="f1577" fmla="*/ 3264 1 f1534"/>
              <a:gd name="f1578" fmla="*/ 2404 1 f1533"/>
              <a:gd name="f1579" fmla="*/ 3321 1 f1534"/>
              <a:gd name="f1580" fmla="*/ 1275 1 f1533"/>
              <a:gd name="f1581" fmla="*/ 3861 1 f1534"/>
              <a:gd name="f1582" fmla="*/ 1147 1 f1533"/>
              <a:gd name="f1583" fmla="*/ 4865 1 f1534"/>
              <a:gd name="f1584" fmla="*/ 1045 1 f1533"/>
              <a:gd name="f1585" fmla="*/ 3610 1 f1534"/>
              <a:gd name="f1586" fmla="*/ 739 1 f1533"/>
              <a:gd name="f1587" fmla="*/ 3818 1 f1534"/>
              <a:gd name="f1588" fmla="*/ 856 1 f1533"/>
              <a:gd name="f1589" fmla="*/ 4830 1 f1534"/>
              <a:gd name="f1590" fmla="*/ 638 1 f1533"/>
              <a:gd name="f1591" fmla="*/ 3989 1 f1534"/>
              <a:gd name="f1592" fmla="*/ 96 1 f1533"/>
              <a:gd name="f1593" fmla="*/ 3777 1 f1534"/>
              <a:gd name="f1594" fmla="*/ 189 1 f1533"/>
              <a:gd name="f1595" fmla="*/ 3688 1 f1534"/>
              <a:gd name="f1596" fmla="*/ 523 1 f1533"/>
              <a:gd name="f1597" fmla="*/ 3573 1 f1534"/>
              <a:gd name="f1598" fmla="*/ 519 1 f1533"/>
              <a:gd name="f1599" fmla="*/ 3333 1 f1534"/>
              <a:gd name="f1600" fmla="*/ 545 1 f1533"/>
              <a:gd name="f1601" fmla="*/ 3560 1 f1534"/>
              <a:gd name="f1602" fmla="*/ 712 1 f1533"/>
              <a:gd name="f1603" fmla="*/ 3397 1 f1534"/>
              <a:gd name="f1604" fmla="*/ 625 1 f1533"/>
              <a:gd name="f1605" fmla="*/ 2944 1 f1534"/>
              <a:gd name="f1606" fmla="*/ 593 1 f1533"/>
              <a:gd name="f1607" fmla="*/ 2341 1 f1534"/>
              <a:gd name="f1608" fmla="*/ 156 1 f1533"/>
              <a:gd name="f1609" fmla="*/ 2437 1 f1534"/>
              <a:gd name="f1610" fmla="*/ 108 1 f1533"/>
              <a:gd name="f1611" fmla="*/ 2289 1 f1534"/>
              <a:gd name="f1612" fmla="*/ 451 1 f1533"/>
              <a:gd name="f1613" fmla="*/ 2291 1 f1534"/>
              <a:gd name="f1614" fmla="*/ 109 1 f1533"/>
              <a:gd name="f1615" fmla="*/ 2016 1 f1534"/>
              <a:gd name="f1616" fmla="*/ 211 1 f1533"/>
              <a:gd name="f1617" fmla="*/ 284 1 f1533"/>
              <a:gd name="f1618" fmla="*/ 1847 1 f1534"/>
              <a:gd name="f1619" fmla="*/ 542 1 f1533"/>
              <a:gd name="f1620" fmla="*/ 2073 1 f1534"/>
              <a:gd name="f1621" fmla="*/ 255 1 f1533"/>
              <a:gd name="f1622" fmla="*/ 1764 1 f1534"/>
              <a:gd name="f1623" fmla="*/ 407 1 f1533"/>
              <a:gd name="f1624" fmla="*/ 1769 1 f1534"/>
              <a:gd name="f1625" fmla="*/ 540 1 f1533"/>
              <a:gd name="f1626" fmla="*/ 1810 1 f1534"/>
              <a:gd name="f1627" fmla="*/ 566 1 f1533"/>
              <a:gd name="f1628" fmla="*/ 1580 1 f1534"/>
              <a:gd name="f1629" fmla="*/ 650 1 f1533"/>
              <a:gd name="f1630" fmla="*/ 1747 1 f1534"/>
              <a:gd name="f1631" fmla="*/ 827 1 f1533"/>
              <a:gd name="f1632" fmla="*/ 2199 1 f1534"/>
              <a:gd name="f1633" fmla="*/ 830 1 f1533"/>
              <a:gd name="f1634" fmla="*/ 1779 1 f1534"/>
              <a:gd name="f1635" fmla="*/ 924 1 f1533"/>
              <a:gd name="f1636" fmla="*/ 1648 1 f1534"/>
              <a:gd name="f1637" fmla="*/ 915 1 f1533"/>
              <a:gd name="f1638" fmla="*/ 1299 1 f1533"/>
              <a:gd name="f1639" fmla="*/ 1263 1 f1534"/>
              <a:gd name="f1640" fmla="*/ 970 1 f1533"/>
              <a:gd name="f1641" fmla="*/ 965 1 f1534"/>
              <a:gd name="f1642" fmla="*/ 311 1 f1533"/>
              <a:gd name="f1643" fmla="*/ 772 1 f1533"/>
              <a:gd name="f1644" fmla="*/ 659 1 f1534"/>
              <a:gd name="f1645" fmla="*/ 1153 1 f1533"/>
              <a:gd name="f1646" fmla="*/ 871 1 f1534"/>
              <a:gd name="f1647" fmla="*/ 628 1 f1533"/>
              <a:gd name="f1648" fmla="*/ 314 1 f1534"/>
              <a:gd name="f1649" fmla="*/ 1203 1 f1533"/>
              <a:gd name="f1650" fmla="*/ 552 1 f1534"/>
              <a:gd name="f1651" fmla="*/ 1369 1 f1533"/>
              <a:gd name="f1652" fmla="*/ 703 1 f1534"/>
              <a:gd name="f1653" fmla="*/ 1747 1 f1533"/>
              <a:gd name="f1654" fmla="*/ 38 1 f1534"/>
              <a:gd name="f1655" fmla="*/ 0 1 f1533"/>
              <a:gd name="f1656" fmla="*/ f6 1 f1533"/>
              <a:gd name="f1657" fmla="*/ 0 1 f1534"/>
              <a:gd name="f1658" fmla="*/ f7 1 f1534"/>
              <a:gd name="f1659" fmla="+- f1535 0 f1"/>
              <a:gd name="f1660" fmla="*/ f1655 f1528 1"/>
              <a:gd name="f1661" fmla="*/ f1656 f1528 1"/>
              <a:gd name="f1662" fmla="*/ f1658 f1529 1"/>
              <a:gd name="f1663" fmla="*/ f1657 f1529 1"/>
              <a:gd name="f1664" fmla="*/ f1536 f1528 1"/>
              <a:gd name="f1665" fmla="*/ f1537 f1529 1"/>
              <a:gd name="f1666" fmla="*/ f1538 f1528 1"/>
              <a:gd name="f1667" fmla="*/ f1539 f1529 1"/>
              <a:gd name="f1668" fmla="*/ f1540 f1528 1"/>
              <a:gd name="f1669" fmla="*/ f1541 f1529 1"/>
              <a:gd name="f1670" fmla="*/ f1542 f1528 1"/>
              <a:gd name="f1671" fmla="*/ f1543 f1529 1"/>
              <a:gd name="f1672" fmla="*/ f1544 f1528 1"/>
              <a:gd name="f1673" fmla="*/ f1545 f1529 1"/>
              <a:gd name="f1674" fmla="*/ f1546 f1528 1"/>
              <a:gd name="f1675" fmla="*/ f1547 f1529 1"/>
              <a:gd name="f1676" fmla="*/ f1548 f1528 1"/>
              <a:gd name="f1677" fmla="*/ f1549 f1529 1"/>
              <a:gd name="f1678" fmla="*/ f1550 f1528 1"/>
              <a:gd name="f1679" fmla="*/ f1551 f1529 1"/>
              <a:gd name="f1680" fmla="*/ f1552 f1528 1"/>
              <a:gd name="f1681" fmla="*/ f1553 f1529 1"/>
              <a:gd name="f1682" fmla="*/ f1554 f1528 1"/>
              <a:gd name="f1683" fmla="*/ f1555 f1529 1"/>
              <a:gd name="f1684" fmla="*/ f1556 f1528 1"/>
              <a:gd name="f1685" fmla="*/ f1557 f1529 1"/>
              <a:gd name="f1686" fmla="*/ f1558 f1528 1"/>
              <a:gd name="f1687" fmla="*/ f1559 f1529 1"/>
              <a:gd name="f1688" fmla="*/ f1560 f1528 1"/>
              <a:gd name="f1689" fmla="*/ f1561 f1529 1"/>
              <a:gd name="f1690" fmla="*/ f1562 f1528 1"/>
              <a:gd name="f1691" fmla="*/ f1563 f1529 1"/>
              <a:gd name="f1692" fmla="*/ f1564 f1528 1"/>
              <a:gd name="f1693" fmla="*/ f1565 f1529 1"/>
              <a:gd name="f1694" fmla="*/ f1566 f1528 1"/>
              <a:gd name="f1695" fmla="*/ f1567 f1529 1"/>
              <a:gd name="f1696" fmla="*/ f1568 f1528 1"/>
              <a:gd name="f1697" fmla="*/ f1569 f1529 1"/>
              <a:gd name="f1698" fmla="*/ f1570 f1528 1"/>
              <a:gd name="f1699" fmla="*/ f1571 f1529 1"/>
              <a:gd name="f1700" fmla="*/ f1572 f1528 1"/>
              <a:gd name="f1701" fmla="*/ f1573 f1529 1"/>
              <a:gd name="f1702" fmla="*/ f1574 f1528 1"/>
              <a:gd name="f1703" fmla="*/ f1575 f1529 1"/>
              <a:gd name="f1704" fmla="*/ f1576 f1528 1"/>
              <a:gd name="f1705" fmla="*/ f1577 f1529 1"/>
              <a:gd name="f1706" fmla="*/ f1578 f1528 1"/>
              <a:gd name="f1707" fmla="*/ f1579 f1529 1"/>
              <a:gd name="f1708" fmla="*/ f1580 f1528 1"/>
              <a:gd name="f1709" fmla="*/ f1581 f1529 1"/>
              <a:gd name="f1710" fmla="*/ f1582 f1528 1"/>
              <a:gd name="f1711" fmla="*/ f1583 f1529 1"/>
              <a:gd name="f1712" fmla="*/ f1584 f1528 1"/>
              <a:gd name="f1713" fmla="*/ f1585 f1529 1"/>
              <a:gd name="f1714" fmla="*/ f1586 f1528 1"/>
              <a:gd name="f1715" fmla="*/ f1587 f1529 1"/>
              <a:gd name="f1716" fmla="*/ f1588 f1528 1"/>
              <a:gd name="f1717" fmla="*/ f1589 f1529 1"/>
              <a:gd name="f1718" fmla="*/ f1590 f1528 1"/>
              <a:gd name="f1719" fmla="*/ f1591 f1529 1"/>
              <a:gd name="f1720" fmla="*/ f1592 f1528 1"/>
              <a:gd name="f1721" fmla="*/ f1593 f1529 1"/>
              <a:gd name="f1722" fmla="*/ f1594 f1528 1"/>
              <a:gd name="f1723" fmla="*/ f1595 f1529 1"/>
              <a:gd name="f1724" fmla="*/ f1596 f1528 1"/>
              <a:gd name="f1725" fmla="*/ f1597 f1529 1"/>
              <a:gd name="f1726" fmla="*/ f1598 f1528 1"/>
              <a:gd name="f1727" fmla="*/ f1599 f1529 1"/>
              <a:gd name="f1728" fmla="*/ f1600 f1528 1"/>
              <a:gd name="f1729" fmla="*/ f1601 f1529 1"/>
              <a:gd name="f1730" fmla="*/ f1602 f1528 1"/>
              <a:gd name="f1731" fmla="*/ f1603 f1529 1"/>
              <a:gd name="f1732" fmla="*/ f1604 f1528 1"/>
              <a:gd name="f1733" fmla="*/ f1605 f1529 1"/>
              <a:gd name="f1734" fmla="*/ f1606 f1528 1"/>
              <a:gd name="f1735" fmla="*/ f1607 f1529 1"/>
              <a:gd name="f1736" fmla="*/ f1608 f1528 1"/>
              <a:gd name="f1737" fmla="*/ f1609 f1529 1"/>
              <a:gd name="f1738" fmla="*/ f1610 f1528 1"/>
              <a:gd name="f1739" fmla="*/ f1611 f1529 1"/>
              <a:gd name="f1740" fmla="*/ f1612 f1528 1"/>
              <a:gd name="f1741" fmla="*/ f1613 f1529 1"/>
              <a:gd name="f1742" fmla="*/ f1614 f1528 1"/>
              <a:gd name="f1743" fmla="*/ f1615 f1529 1"/>
              <a:gd name="f1744" fmla="*/ f1616 f1528 1"/>
              <a:gd name="f1745" fmla="*/ f1617 f1528 1"/>
              <a:gd name="f1746" fmla="*/ f1618 f1529 1"/>
              <a:gd name="f1747" fmla="*/ f1619 f1528 1"/>
              <a:gd name="f1748" fmla="*/ f1620 f1529 1"/>
              <a:gd name="f1749" fmla="*/ f1621 f1528 1"/>
              <a:gd name="f1750" fmla="*/ f1622 f1529 1"/>
              <a:gd name="f1751" fmla="*/ f1623 f1528 1"/>
              <a:gd name="f1752" fmla="*/ f1624 f1529 1"/>
              <a:gd name="f1753" fmla="*/ f1625 f1528 1"/>
              <a:gd name="f1754" fmla="*/ f1626 f1529 1"/>
              <a:gd name="f1755" fmla="*/ f1627 f1528 1"/>
              <a:gd name="f1756" fmla="*/ f1628 f1529 1"/>
              <a:gd name="f1757" fmla="*/ f1629 f1528 1"/>
              <a:gd name="f1758" fmla="*/ f1630 f1529 1"/>
              <a:gd name="f1759" fmla="*/ f1631 f1528 1"/>
              <a:gd name="f1760" fmla="*/ f1632 f1529 1"/>
              <a:gd name="f1761" fmla="*/ f1633 f1528 1"/>
              <a:gd name="f1762" fmla="*/ f1634 f1529 1"/>
              <a:gd name="f1763" fmla="*/ f1635 f1528 1"/>
              <a:gd name="f1764" fmla="*/ f1636 f1529 1"/>
              <a:gd name="f1765" fmla="*/ f1637 f1528 1"/>
              <a:gd name="f1766" fmla="*/ f1638 f1528 1"/>
              <a:gd name="f1767" fmla="*/ f1639 f1529 1"/>
              <a:gd name="f1768" fmla="*/ f1640 f1528 1"/>
              <a:gd name="f1769" fmla="*/ f1641 f1529 1"/>
              <a:gd name="f1770" fmla="*/ f1642 f1528 1"/>
              <a:gd name="f1771" fmla="*/ f1643 f1528 1"/>
              <a:gd name="f1772" fmla="*/ f1644 f1529 1"/>
              <a:gd name="f1773" fmla="*/ f1645 f1528 1"/>
              <a:gd name="f1774" fmla="*/ f1646 f1529 1"/>
              <a:gd name="f1775" fmla="*/ f1647 f1528 1"/>
              <a:gd name="f1776" fmla="*/ f1648 f1529 1"/>
              <a:gd name="f1777" fmla="*/ f1649 f1528 1"/>
              <a:gd name="f1778" fmla="*/ f1650 f1529 1"/>
              <a:gd name="f1779" fmla="*/ f1651 f1528 1"/>
              <a:gd name="f1780" fmla="*/ f1652 f1529 1"/>
              <a:gd name="f1781" fmla="*/ f1653 f1528 1"/>
              <a:gd name="f1782" fmla="*/ f1654 f15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59">
                <a:pos x="f1664" y="f1665"/>
              </a:cxn>
              <a:cxn ang="f1659">
                <a:pos x="f1666" y="f1667"/>
              </a:cxn>
              <a:cxn ang="f1659">
                <a:pos x="f1668" y="f1669"/>
              </a:cxn>
              <a:cxn ang="f1659">
                <a:pos x="f1670" y="f1671"/>
              </a:cxn>
              <a:cxn ang="f1659">
                <a:pos x="f1672" y="f1673"/>
              </a:cxn>
              <a:cxn ang="f1659">
                <a:pos x="f1674" y="f1675"/>
              </a:cxn>
              <a:cxn ang="f1659">
                <a:pos x="f1676" y="f1677"/>
              </a:cxn>
              <a:cxn ang="f1659">
                <a:pos x="f1678" y="f1679"/>
              </a:cxn>
              <a:cxn ang="f1659">
                <a:pos x="f1680" y="f1681"/>
              </a:cxn>
              <a:cxn ang="f1659">
                <a:pos x="f1682" y="f1683"/>
              </a:cxn>
              <a:cxn ang="f1659">
                <a:pos x="f1684" y="f1685"/>
              </a:cxn>
              <a:cxn ang="f1659">
                <a:pos x="f1686" y="f1687"/>
              </a:cxn>
              <a:cxn ang="f1659">
                <a:pos x="f1688" y="f1689"/>
              </a:cxn>
              <a:cxn ang="f1659">
                <a:pos x="f1690" y="f1691"/>
              </a:cxn>
              <a:cxn ang="f1659">
                <a:pos x="f1692" y="f1693"/>
              </a:cxn>
              <a:cxn ang="f1659">
                <a:pos x="f1694" y="f1695"/>
              </a:cxn>
              <a:cxn ang="f1659">
                <a:pos x="f1696" y="f1697"/>
              </a:cxn>
              <a:cxn ang="f1659">
                <a:pos x="f1698" y="f1699"/>
              </a:cxn>
              <a:cxn ang="f1659">
                <a:pos x="f1700" y="f1701"/>
              </a:cxn>
              <a:cxn ang="f1659">
                <a:pos x="f1702" y="f1703"/>
              </a:cxn>
              <a:cxn ang="f1659">
                <a:pos x="f1704" y="f1705"/>
              </a:cxn>
              <a:cxn ang="f1659">
                <a:pos x="f1706" y="f1707"/>
              </a:cxn>
              <a:cxn ang="f1659">
                <a:pos x="f1708" y="f1709"/>
              </a:cxn>
              <a:cxn ang="f1659">
                <a:pos x="f1710" y="f1711"/>
              </a:cxn>
              <a:cxn ang="f1659">
                <a:pos x="f1712" y="f1713"/>
              </a:cxn>
              <a:cxn ang="f1659">
                <a:pos x="f1714" y="f1715"/>
              </a:cxn>
              <a:cxn ang="f1659">
                <a:pos x="f1716" y="f1717"/>
              </a:cxn>
              <a:cxn ang="f1659">
                <a:pos x="f1718" y="f1719"/>
              </a:cxn>
              <a:cxn ang="f1659">
                <a:pos x="f1720" y="f1721"/>
              </a:cxn>
              <a:cxn ang="f1659">
                <a:pos x="f1722" y="f1723"/>
              </a:cxn>
              <a:cxn ang="f1659">
                <a:pos x="f1724" y="f1725"/>
              </a:cxn>
              <a:cxn ang="f1659">
                <a:pos x="f1726" y="f1727"/>
              </a:cxn>
              <a:cxn ang="f1659">
                <a:pos x="f1728" y="f1729"/>
              </a:cxn>
              <a:cxn ang="f1659">
                <a:pos x="f1730" y="f1731"/>
              </a:cxn>
              <a:cxn ang="f1659">
                <a:pos x="f1732" y="f1733"/>
              </a:cxn>
              <a:cxn ang="f1659">
                <a:pos x="f1734" y="f1735"/>
              </a:cxn>
              <a:cxn ang="f1659">
                <a:pos x="f1736" y="f1737"/>
              </a:cxn>
              <a:cxn ang="f1659">
                <a:pos x="f1738" y="f1739"/>
              </a:cxn>
              <a:cxn ang="f1659">
                <a:pos x="f1740" y="f1741"/>
              </a:cxn>
              <a:cxn ang="f1659">
                <a:pos x="f1742" y="f1743"/>
              </a:cxn>
              <a:cxn ang="f1659">
                <a:pos x="f1744" y="f1701"/>
              </a:cxn>
              <a:cxn ang="f1659">
                <a:pos x="f1745" y="f1746"/>
              </a:cxn>
              <a:cxn ang="f1659">
                <a:pos x="f1747" y="f1748"/>
              </a:cxn>
              <a:cxn ang="f1659">
                <a:pos x="f1749" y="f1750"/>
              </a:cxn>
              <a:cxn ang="f1659">
                <a:pos x="f1751" y="f1752"/>
              </a:cxn>
              <a:cxn ang="f1659">
                <a:pos x="f1753" y="f1754"/>
              </a:cxn>
              <a:cxn ang="f1659">
                <a:pos x="f1755" y="f1756"/>
              </a:cxn>
              <a:cxn ang="f1659">
                <a:pos x="f1757" y="f1758"/>
              </a:cxn>
              <a:cxn ang="f1659">
                <a:pos x="f1759" y="f1760"/>
              </a:cxn>
              <a:cxn ang="f1659">
                <a:pos x="f1761" y="f1762"/>
              </a:cxn>
              <a:cxn ang="f1659">
                <a:pos x="f1763" y="f1764"/>
              </a:cxn>
              <a:cxn ang="f1659">
                <a:pos x="f1765" y="f1743"/>
              </a:cxn>
              <a:cxn ang="f1659">
                <a:pos x="f1766" y="f1767"/>
              </a:cxn>
              <a:cxn ang="f1659">
                <a:pos x="f1768" y="f1769"/>
              </a:cxn>
              <a:cxn ang="f1659">
                <a:pos x="f1770" y="f1683"/>
              </a:cxn>
              <a:cxn ang="f1659">
                <a:pos x="f1771" y="f1772"/>
              </a:cxn>
              <a:cxn ang="f1659">
                <a:pos x="f1773" y="f1774"/>
              </a:cxn>
              <a:cxn ang="f1659">
                <a:pos x="f1775" y="f1776"/>
              </a:cxn>
              <a:cxn ang="f1659">
                <a:pos x="f1777" y="f1778"/>
              </a:cxn>
              <a:cxn ang="f1659">
                <a:pos x="f1779" y="f1780"/>
              </a:cxn>
              <a:cxn ang="f1659">
                <a:pos x="f1781" y="f1782"/>
              </a:cxn>
            </a:cxnLst>
            <a:rect l="f1660" t="f1663" r="f1661" b="f1662"/>
            <a:pathLst>
              <a:path w="2409" h="4865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1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8" y="f9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62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4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36" y="f113"/>
                </a:lnTo>
                <a:lnTo>
                  <a:pt x="f114" y="f115"/>
                </a:lnTo>
                <a:lnTo>
                  <a:pt x="f114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1" y="f143"/>
                </a:lnTo>
                <a:lnTo>
                  <a:pt x="f67" y="f144"/>
                </a:lnTo>
                <a:lnTo>
                  <a:pt x="f145" y="f140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0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65" y="f66"/>
                </a:lnTo>
                <a:close/>
                <a:moveTo>
                  <a:pt x="f175" y="f176"/>
                </a:move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22" y="f68"/>
                </a:lnTo>
                <a:lnTo>
                  <a:pt x="f185" y="f64"/>
                </a:lnTo>
                <a:lnTo>
                  <a:pt x="f186" y="f187"/>
                </a:lnTo>
                <a:lnTo>
                  <a:pt x="f24" y="f54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114" y="f202"/>
                </a:lnTo>
                <a:lnTo>
                  <a:pt x="f111" y="f203"/>
                </a:lnTo>
                <a:lnTo>
                  <a:pt x="f204" y="f203"/>
                </a:lnTo>
                <a:lnTo>
                  <a:pt x="f205" y="f44"/>
                </a:lnTo>
                <a:lnTo>
                  <a:pt x="f206" y="f207"/>
                </a:lnTo>
                <a:lnTo>
                  <a:pt x="f99" y="f199"/>
                </a:lnTo>
                <a:lnTo>
                  <a:pt x="f208" y="f209"/>
                </a:lnTo>
                <a:lnTo>
                  <a:pt x="f210" y="f15"/>
                </a:lnTo>
                <a:lnTo>
                  <a:pt x="f211" y="f212"/>
                </a:lnTo>
                <a:lnTo>
                  <a:pt x="f213" y="f214"/>
                </a:lnTo>
                <a:lnTo>
                  <a:pt x="f99" y="f215"/>
                </a:lnTo>
                <a:lnTo>
                  <a:pt x="f216" y="f217"/>
                </a:lnTo>
                <a:lnTo>
                  <a:pt x="f218" y="f219"/>
                </a:lnTo>
                <a:lnTo>
                  <a:pt x="f34" y="f220"/>
                </a:lnTo>
                <a:lnTo>
                  <a:pt x="f221" y="f56"/>
                </a:lnTo>
                <a:lnTo>
                  <a:pt x="f222" y="f223"/>
                </a:lnTo>
                <a:lnTo>
                  <a:pt x="f224" y="f180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66"/>
                </a:lnTo>
                <a:lnTo>
                  <a:pt x="f188" y="f230"/>
                </a:lnTo>
                <a:lnTo>
                  <a:pt x="f231" y="f232"/>
                </a:lnTo>
                <a:lnTo>
                  <a:pt x="f175" y="f176"/>
                </a:lnTo>
                <a:close/>
                <a:moveTo>
                  <a:pt x="f233" y="f234"/>
                </a:moveTo>
                <a:lnTo>
                  <a:pt x="f235" y="f236"/>
                </a:lnTo>
                <a:lnTo>
                  <a:pt x="f237" y="f236"/>
                </a:lnTo>
                <a:lnTo>
                  <a:pt x="f20" y="f238"/>
                </a:lnTo>
                <a:lnTo>
                  <a:pt x="f239" y="f238"/>
                </a:lnTo>
                <a:lnTo>
                  <a:pt x="f240" y="f241"/>
                </a:lnTo>
                <a:lnTo>
                  <a:pt x="f242" y="f241"/>
                </a:lnTo>
                <a:lnTo>
                  <a:pt x="f243" y="f238"/>
                </a:lnTo>
                <a:lnTo>
                  <a:pt x="f59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53" y="f249"/>
                </a:lnTo>
                <a:lnTo>
                  <a:pt x="f250" y="f251"/>
                </a:lnTo>
                <a:lnTo>
                  <a:pt x="f51" y="f182"/>
                </a:lnTo>
                <a:lnTo>
                  <a:pt x="f252" y="f253"/>
                </a:lnTo>
                <a:lnTo>
                  <a:pt x="f254" y="f255"/>
                </a:lnTo>
                <a:lnTo>
                  <a:pt x="f49" y="f66"/>
                </a:lnTo>
                <a:lnTo>
                  <a:pt x="f256" y="f257"/>
                </a:lnTo>
                <a:lnTo>
                  <a:pt x="f256" y="f258"/>
                </a:lnTo>
                <a:lnTo>
                  <a:pt x="f259" y="f238"/>
                </a:lnTo>
                <a:lnTo>
                  <a:pt x="f233" y="f234"/>
                </a:lnTo>
                <a:close/>
                <a:moveTo>
                  <a:pt x="f260" y="f5"/>
                </a:move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69" y="f271"/>
                </a:lnTo>
                <a:lnTo>
                  <a:pt x="f265" y="f272"/>
                </a:lnTo>
                <a:lnTo>
                  <a:pt x="f263" y="f273"/>
                </a:lnTo>
                <a:lnTo>
                  <a:pt x="f261" y="f274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95" y="f92"/>
                </a:ln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310" y="f146"/>
                </a:lnTo>
                <a:lnTo>
                  <a:pt x="f311" y="f312"/>
                </a:lnTo>
                <a:lnTo>
                  <a:pt x="f313" y="f314"/>
                </a:lnTo>
                <a:lnTo>
                  <a:pt x="f315" y="f316"/>
                </a:lnTo>
                <a:lnTo>
                  <a:pt x="f29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22" y="f323"/>
                </a:lnTo>
                <a:lnTo>
                  <a:pt x="f324" y="f325"/>
                </a:lnTo>
                <a:lnTo>
                  <a:pt x="f326" y="f327"/>
                </a:lnTo>
                <a:lnTo>
                  <a:pt x="f328" y="f329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340" y="f335"/>
                </a:lnTo>
                <a:lnTo>
                  <a:pt x="f341" y="f227"/>
                </a:lnTo>
                <a:lnTo>
                  <a:pt x="f342" y="f343"/>
                </a:lnTo>
                <a:lnTo>
                  <a:pt x="f344" y="f345"/>
                </a:lnTo>
                <a:lnTo>
                  <a:pt x="f346" y="f347"/>
                </a:lnTo>
                <a:lnTo>
                  <a:pt x="f348" y="f349"/>
                </a:lnTo>
                <a:lnTo>
                  <a:pt x="f350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182" y="f356"/>
                </a:lnTo>
                <a:lnTo>
                  <a:pt x="f357" y="f358"/>
                </a:lnTo>
                <a:lnTo>
                  <a:pt x="f359" y="f360"/>
                </a:lnTo>
                <a:lnTo>
                  <a:pt x="f176" y="f361"/>
                </a:lnTo>
                <a:lnTo>
                  <a:pt x="f362" y="f363"/>
                </a:lnTo>
                <a:lnTo>
                  <a:pt x="f364" y="f365"/>
                </a:lnTo>
                <a:lnTo>
                  <a:pt x="f366" y="f367"/>
                </a:lnTo>
                <a:lnTo>
                  <a:pt x="f368" y="f369"/>
                </a:lnTo>
                <a:lnTo>
                  <a:pt x="f370" y="f371"/>
                </a:lnTo>
                <a:lnTo>
                  <a:pt x="f372" y="f373"/>
                </a:lnTo>
                <a:lnTo>
                  <a:pt x="f374" y="f375"/>
                </a:lnTo>
                <a:lnTo>
                  <a:pt x="f281" y="f376"/>
                </a:lnTo>
                <a:lnTo>
                  <a:pt x="f377" y="f378"/>
                </a:lnTo>
                <a:lnTo>
                  <a:pt x="f379" y="f86"/>
                </a:lnTo>
                <a:lnTo>
                  <a:pt x="f380" y="f381"/>
                </a:lnTo>
                <a:lnTo>
                  <a:pt x="f382" y="f383"/>
                </a:lnTo>
                <a:lnTo>
                  <a:pt x="f384" y="f385"/>
                </a:lnTo>
                <a:lnTo>
                  <a:pt x="f386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4" y="f314"/>
                </a:lnTo>
                <a:lnTo>
                  <a:pt x="f395" y="f312"/>
                </a:lnTo>
                <a:lnTo>
                  <a:pt x="f396" y="f145"/>
                </a:lnTo>
                <a:lnTo>
                  <a:pt x="f397" y="f150"/>
                </a:lnTo>
                <a:lnTo>
                  <a:pt x="f310" y="f398"/>
                </a:lnTo>
                <a:lnTo>
                  <a:pt x="f306" y="f399"/>
                </a:lnTo>
                <a:lnTo>
                  <a:pt x="f400" y="f401"/>
                </a:lnTo>
                <a:lnTo>
                  <a:pt x="f400" y="f402"/>
                </a:lnTo>
                <a:lnTo>
                  <a:pt x="f403" y="f404"/>
                </a:lnTo>
                <a:lnTo>
                  <a:pt x="f405" y="f406"/>
                </a:lnTo>
                <a:lnTo>
                  <a:pt x="f308" y="f407"/>
                </a:lnTo>
                <a:lnTo>
                  <a:pt x="f306" y="f402"/>
                </a:lnTo>
                <a:lnTo>
                  <a:pt x="f408" y="f409"/>
                </a:lnTo>
                <a:lnTo>
                  <a:pt x="f392" y="f410"/>
                </a:lnTo>
                <a:lnTo>
                  <a:pt x="f411" y="f309"/>
                </a:lnTo>
                <a:lnTo>
                  <a:pt x="f412" y="f146"/>
                </a:lnTo>
                <a:lnTo>
                  <a:pt x="f413" y="f414"/>
                </a:lnTo>
                <a:lnTo>
                  <a:pt x="f415" y="f416"/>
                </a:ln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lnTo>
                  <a:pt x="f425" y="f426"/>
                </a:lnTo>
                <a:lnTo>
                  <a:pt x="f427" y="f211"/>
                </a:lnTo>
                <a:lnTo>
                  <a:pt x="f428" y="f429"/>
                </a:lnTo>
                <a:lnTo>
                  <a:pt x="f430" y="f431"/>
                </a:lnTo>
                <a:lnTo>
                  <a:pt x="f350" y="f432"/>
                </a:lnTo>
                <a:lnTo>
                  <a:pt x="f433" y="f434"/>
                </a:lnTo>
                <a:lnTo>
                  <a:pt x="f435" y="f347"/>
                </a:lnTo>
                <a:lnTo>
                  <a:pt x="f219" y="f345"/>
                </a:lnTo>
                <a:lnTo>
                  <a:pt x="f83" y="f436"/>
                </a:lnTo>
                <a:lnTo>
                  <a:pt x="f437" y="f183"/>
                </a:lnTo>
                <a:lnTo>
                  <a:pt x="f438" y="f439"/>
                </a:lnTo>
                <a:lnTo>
                  <a:pt x="f212" y="f252"/>
                </a:lnTo>
                <a:lnTo>
                  <a:pt x="f440" y="f441"/>
                </a:lnTo>
                <a:lnTo>
                  <a:pt x="f442" y="f443"/>
                </a:lnTo>
                <a:lnTo>
                  <a:pt x="f442" y="f233"/>
                </a:lnTo>
                <a:lnTo>
                  <a:pt x="f440" y="f444"/>
                </a:lnTo>
                <a:lnTo>
                  <a:pt x="f445" y="f446"/>
                </a:lnTo>
                <a:lnTo>
                  <a:pt x="f212" y="f337"/>
                </a:lnTo>
                <a:lnTo>
                  <a:pt x="f85" y="f229"/>
                </a:lnTo>
                <a:lnTo>
                  <a:pt x="f438" y="f434"/>
                </a:lnTo>
                <a:lnTo>
                  <a:pt x="f447" y="f360"/>
                </a:lnTo>
                <a:lnTo>
                  <a:pt x="f85" y="f448"/>
                </a:lnTo>
                <a:lnTo>
                  <a:pt x="f85" y="f449"/>
                </a:lnTo>
                <a:lnTo>
                  <a:pt x="f450" y="f451"/>
                </a:lnTo>
                <a:lnTo>
                  <a:pt x="f437" y="f452"/>
                </a:lnTo>
                <a:lnTo>
                  <a:pt x="f217" y="f453"/>
                </a:lnTo>
                <a:lnTo>
                  <a:pt x="f191" y="f385"/>
                </a:lnTo>
                <a:lnTo>
                  <a:pt x="f454" y="f455"/>
                </a:lnTo>
                <a:lnTo>
                  <a:pt x="f54" y="f456"/>
                </a:lnTo>
                <a:lnTo>
                  <a:pt x="f457" y="f458"/>
                </a:lnTo>
                <a:lnTo>
                  <a:pt x="f459" y="f460"/>
                </a:lnTo>
                <a:lnTo>
                  <a:pt x="f236" y="f152"/>
                </a:lnTo>
                <a:lnTo>
                  <a:pt x="f461" y="f162"/>
                </a:lnTo>
                <a:lnTo>
                  <a:pt x="f275" y="f462"/>
                </a:lnTo>
                <a:lnTo>
                  <a:pt x="f463" y="f464"/>
                </a:lnTo>
                <a:lnTo>
                  <a:pt x="f465" y="f466"/>
                </a:lnTo>
                <a:lnTo>
                  <a:pt x="f467" y="f404"/>
                </a:lnTo>
                <a:lnTo>
                  <a:pt x="f468" y="f407"/>
                </a:lnTo>
                <a:lnTo>
                  <a:pt x="f469" y="f470"/>
                </a:lnTo>
                <a:lnTo>
                  <a:pt x="f471" y="f472"/>
                </a:lnTo>
                <a:lnTo>
                  <a:pt x="f473" y="f474"/>
                </a:lnTo>
                <a:lnTo>
                  <a:pt x="f475" y="f476"/>
                </a:lnTo>
                <a:lnTo>
                  <a:pt x="f477" y="f478"/>
                </a:lnTo>
                <a:lnTo>
                  <a:pt x="f479" y="f480"/>
                </a:lnTo>
                <a:lnTo>
                  <a:pt x="f481" y="f482"/>
                </a:lnTo>
                <a:lnTo>
                  <a:pt x="f483" y="f484"/>
                </a:lnTo>
                <a:lnTo>
                  <a:pt x="f184" y="f485"/>
                </a:lnTo>
                <a:lnTo>
                  <a:pt x="f486" y="f400"/>
                </a:lnTo>
                <a:lnTo>
                  <a:pt x="f54" y="f487"/>
                </a:lnTo>
                <a:lnTo>
                  <a:pt x="f488" y="f489"/>
                </a:lnTo>
                <a:lnTo>
                  <a:pt x="f490" y="f293"/>
                </a:lnTo>
                <a:lnTo>
                  <a:pt x="f491" y="f492"/>
                </a:lnTo>
                <a:lnTo>
                  <a:pt x="f191" y="f493"/>
                </a:lnTo>
                <a:lnTo>
                  <a:pt x="f494" y="f495"/>
                </a:lnTo>
                <a:lnTo>
                  <a:pt x="f496" y="f497"/>
                </a:lnTo>
                <a:lnTo>
                  <a:pt x="f498" y="f499"/>
                </a:lnTo>
                <a:lnTo>
                  <a:pt x="f498" y="f500"/>
                </a:lnTo>
                <a:lnTo>
                  <a:pt x="f496" y="f501"/>
                </a:lnTo>
                <a:lnTo>
                  <a:pt x="f502" y="f503"/>
                </a:lnTo>
                <a:lnTo>
                  <a:pt x="f494" y="f336"/>
                </a:lnTo>
                <a:lnTo>
                  <a:pt x="f504" y="f336"/>
                </a:lnTo>
                <a:lnTo>
                  <a:pt x="f505" y="f506"/>
                </a:lnTo>
                <a:lnTo>
                  <a:pt x="f507" y="f465"/>
                </a:lnTo>
                <a:lnTo>
                  <a:pt x="f71" y="f508"/>
                </a:lnTo>
                <a:lnTo>
                  <a:pt x="f509" y="f510"/>
                </a:lnTo>
                <a:lnTo>
                  <a:pt x="f184" y="f511"/>
                </a:lnTo>
                <a:lnTo>
                  <a:pt x="f512" y="f513"/>
                </a:lnTo>
                <a:lnTo>
                  <a:pt x="f230" y="f514"/>
                </a:lnTo>
                <a:lnTo>
                  <a:pt x="f344" y="f495"/>
                </a:lnTo>
                <a:lnTo>
                  <a:pt x="f515" y="f516"/>
                </a:lnTo>
                <a:lnTo>
                  <a:pt x="f517" y="f493"/>
                </a:lnTo>
                <a:lnTo>
                  <a:pt x="f518" y="f519"/>
                </a:lnTo>
                <a:lnTo>
                  <a:pt x="f520" y="f289"/>
                </a:lnTo>
                <a:lnTo>
                  <a:pt x="f521" y="f492"/>
                </a:lnTo>
                <a:lnTo>
                  <a:pt x="f522" y="f523"/>
                </a:lnTo>
                <a:lnTo>
                  <a:pt x="f524" y="f525"/>
                </a:lnTo>
                <a:lnTo>
                  <a:pt x="f526" y="f527"/>
                </a:lnTo>
                <a:lnTo>
                  <a:pt x="f528" y="f529"/>
                </a:lnTo>
                <a:lnTo>
                  <a:pt x="f530" y="f531"/>
                </a:lnTo>
                <a:lnTo>
                  <a:pt x="f532" y="f533"/>
                </a:lnTo>
                <a:lnTo>
                  <a:pt x="f534" y="f535"/>
                </a:lnTo>
                <a:lnTo>
                  <a:pt x="f536" y="f537"/>
                </a:lnTo>
                <a:lnTo>
                  <a:pt x="f394" y="f538"/>
                </a:lnTo>
                <a:lnTo>
                  <a:pt x="f539" y="f540"/>
                </a:lnTo>
                <a:lnTo>
                  <a:pt x="f403" y="f541"/>
                </a:lnTo>
                <a:lnTo>
                  <a:pt x="f542" y="f541"/>
                </a:lnTo>
                <a:lnTo>
                  <a:pt x="f543" y="f544"/>
                </a:lnTo>
                <a:lnTo>
                  <a:pt x="f545" y="f546"/>
                </a:lnTo>
                <a:lnTo>
                  <a:pt x="f547" y="f548"/>
                </a:lnTo>
                <a:lnTo>
                  <a:pt x="f549" y="f480"/>
                </a:lnTo>
                <a:lnTo>
                  <a:pt x="f550" y="f551"/>
                </a:lnTo>
                <a:lnTo>
                  <a:pt x="f552" y="f535"/>
                </a:lnTo>
                <a:lnTo>
                  <a:pt x="f553" y="f554"/>
                </a:lnTo>
                <a:lnTo>
                  <a:pt x="f555" y="f556"/>
                </a:lnTo>
                <a:lnTo>
                  <a:pt x="f557" y="f558"/>
                </a:lnTo>
                <a:lnTo>
                  <a:pt x="f559" y="f560"/>
                </a:lnTo>
                <a:lnTo>
                  <a:pt x="f561" y="f562"/>
                </a:lnTo>
                <a:lnTo>
                  <a:pt x="f563" y="f564"/>
                </a:lnTo>
                <a:lnTo>
                  <a:pt x="f565" y="f566"/>
                </a:lnTo>
                <a:lnTo>
                  <a:pt x="f567" y="f568"/>
                </a:lnTo>
                <a:lnTo>
                  <a:pt x="f535" y="f569"/>
                </a:lnTo>
                <a:lnTo>
                  <a:pt x="f570" y="f571"/>
                </a:lnTo>
                <a:lnTo>
                  <a:pt x="f572" y="f428"/>
                </a:lnTo>
                <a:lnTo>
                  <a:pt x="f573" y="f574"/>
                </a:lnTo>
                <a:lnTo>
                  <a:pt x="f575" y="f265"/>
                </a:lnTo>
                <a:lnTo>
                  <a:pt x="f576" y="f577"/>
                </a:lnTo>
                <a:lnTo>
                  <a:pt x="f578" y="f338"/>
                </a:lnTo>
                <a:lnTo>
                  <a:pt x="f579" y="f580"/>
                </a:lnTo>
                <a:lnTo>
                  <a:pt x="f581" y="f582"/>
                </a:lnTo>
                <a:lnTo>
                  <a:pt x="f545" y="f583"/>
                </a:lnTo>
                <a:lnTo>
                  <a:pt x="f584" y="f582"/>
                </a:lnTo>
                <a:lnTo>
                  <a:pt x="f585" y="f425"/>
                </a:lnTo>
                <a:lnTo>
                  <a:pt x="f586" y="f587"/>
                </a:lnTo>
                <a:lnTo>
                  <a:pt x="f588" y="f589"/>
                </a:lnTo>
                <a:lnTo>
                  <a:pt x="f590" y="f338"/>
                </a:lnTo>
                <a:lnTo>
                  <a:pt x="f560" y="f591"/>
                </a:lnTo>
                <a:lnTo>
                  <a:pt x="f592" y="f593"/>
                </a:lnTo>
                <a:lnTo>
                  <a:pt x="f594" y="f595"/>
                </a:lnTo>
                <a:lnTo>
                  <a:pt x="f594" y="f263"/>
                </a:lnTo>
                <a:lnTo>
                  <a:pt x="f596" y="f517"/>
                </a:lnTo>
                <a:lnTo>
                  <a:pt x="f596" y="f340"/>
                </a:lnTo>
                <a:lnTo>
                  <a:pt x="f597" y="f598"/>
                </a:lnTo>
                <a:lnTo>
                  <a:pt x="f599" y="f569"/>
                </a:lnTo>
                <a:lnTo>
                  <a:pt x="f311" y="f341"/>
                </a:lnTo>
                <a:lnTo>
                  <a:pt x="f600" y="f601"/>
                </a:lnTo>
                <a:lnTo>
                  <a:pt x="f543" y="f342"/>
                </a:lnTo>
                <a:lnTo>
                  <a:pt x="f581" y="f602"/>
                </a:lnTo>
                <a:lnTo>
                  <a:pt x="f603" y="f342"/>
                </a:lnTo>
                <a:lnTo>
                  <a:pt x="f604" y="f366"/>
                </a:lnTo>
                <a:lnTo>
                  <a:pt x="f605" y="f606"/>
                </a:lnTo>
                <a:lnTo>
                  <a:pt x="f607" y="f601"/>
                </a:lnTo>
                <a:lnTo>
                  <a:pt x="f608" y="f602"/>
                </a:lnTo>
                <a:lnTo>
                  <a:pt x="f609" y="f610"/>
                </a:lnTo>
                <a:lnTo>
                  <a:pt x="f611" y="f238"/>
                </a:lnTo>
                <a:lnTo>
                  <a:pt x="f612" y="f232"/>
                </a:lnTo>
                <a:lnTo>
                  <a:pt x="f613" y="f180"/>
                </a:lnTo>
                <a:lnTo>
                  <a:pt x="f614" y="f615"/>
                </a:lnTo>
                <a:lnTo>
                  <a:pt x="f616" y="f617"/>
                </a:lnTo>
                <a:lnTo>
                  <a:pt x="f618" y="f619"/>
                </a:lnTo>
                <a:lnTo>
                  <a:pt x="f620" y="f621"/>
                </a:lnTo>
                <a:lnTo>
                  <a:pt x="f622" y="f623"/>
                </a:lnTo>
                <a:lnTo>
                  <a:pt x="f624" y="f625"/>
                </a:lnTo>
                <a:lnTo>
                  <a:pt x="f626" y="f627"/>
                </a:lnTo>
                <a:lnTo>
                  <a:pt x="f628" y="f629"/>
                </a:lnTo>
                <a:lnTo>
                  <a:pt x="f630" y="f631"/>
                </a:lnTo>
                <a:lnTo>
                  <a:pt x="f164" y="f632"/>
                </a:lnTo>
                <a:lnTo>
                  <a:pt x="f633" y="f634"/>
                </a:lnTo>
                <a:lnTo>
                  <a:pt x="f635" y="f636"/>
                </a:lnTo>
                <a:lnTo>
                  <a:pt x="f637" y="f638"/>
                </a:lnTo>
                <a:lnTo>
                  <a:pt x="f160" y="f639"/>
                </a:lnTo>
                <a:lnTo>
                  <a:pt x="f160" y="f640"/>
                </a:lnTo>
                <a:lnTo>
                  <a:pt x="f637" y="f641"/>
                </a:lnTo>
                <a:lnTo>
                  <a:pt x="f162" y="f642"/>
                </a:lnTo>
                <a:lnTo>
                  <a:pt x="f633" y="f643"/>
                </a:lnTo>
                <a:lnTo>
                  <a:pt x="f630" y="f644"/>
                </a:lnTo>
                <a:lnTo>
                  <a:pt x="f464" y="f645"/>
                </a:lnTo>
                <a:lnTo>
                  <a:pt x="f407" y="f646"/>
                </a:lnTo>
                <a:lnTo>
                  <a:pt x="f618" y="f647"/>
                </a:lnTo>
                <a:lnTo>
                  <a:pt x="f541" y="f648"/>
                </a:lnTo>
                <a:lnTo>
                  <a:pt x="f649" y="f650"/>
                </a:lnTo>
                <a:lnTo>
                  <a:pt x="f651" y="f652"/>
                </a:lnTo>
                <a:lnTo>
                  <a:pt x="f653" y="f654"/>
                </a:lnTo>
                <a:lnTo>
                  <a:pt x="f608" y="f655"/>
                </a:lnTo>
                <a:lnTo>
                  <a:pt x="f656" y="f657"/>
                </a:lnTo>
                <a:lnTo>
                  <a:pt x="f658" y="f659"/>
                </a:lnTo>
                <a:lnTo>
                  <a:pt x="f549" y="f660"/>
                </a:lnTo>
                <a:lnTo>
                  <a:pt x="f661" y="f662"/>
                </a:lnTo>
                <a:lnTo>
                  <a:pt x="f663" y="f664"/>
                </a:lnTo>
                <a:lnTo>
                  <a:pt x="f392" y="f665"/>
                </a:lnTo>
                <a:lnTo>
                  <a:pt x="f411" y="f666"/>
                </a:lnTo>
                <a:lnTo>
                  <a:pt x="f667" y="f668"/>
                </a:lnTo>
                <a:lnTo>
                  <a:pt x="f669" y="f631"/>
                </a:lnTo>
                <a:lnTo>
                  <a:pt x="f670" y="f671"/>
                </a:lnTo>
                <a:lnTo>
                  <a:pt x="f672" y="f673"/>
                </a:lnTo>
                <a:lnTo>
                  <a:pt x="f674" y="f136"/>
                </a:lnTo>
                <a:lnTo>
                  <a:pt x="f675" y="f676"/>
                </a:lnTo>
                <a:lnTo>
                  <a:pt x="f477" y="f677"/>
                </a:lnTo>
                <a:lnTo>
                  <a:pt x="f515" y="f151"/>
                </a:lnTo>
                <a:lnTo>
                  <a:pt x="f678" y="f679"/>
                </a:lnTo>
                <a:lnTo>
                  <a:pt x="f680" y="f681"/>
                </a:lnTo>
                <a:lnTo>
                  <a:pt x="f682" y="f683"/>
                </a:lnTo>
                <a:lnTo>
                  <a:pt x="f684" y="f685"/>
                </a:lnTo>
                <a:lnTo>
                  <a:pt x="f686" y="f687"/>
                </a:lnTo>
                <a:lnTo>
                  <a:pt x="f688" y="f689"/>
                </a:lnTo>
                <a:lnTo>
                  <a:pt x="f690" y="f691"/>
                </a:lnTo>
                <a:lnTo>
                  <a:pt x="f692" y="f693"/>
                </a:lnTo>
                <a:lnTo>
                  <a:pt x="f694" y="f695"/>
                </a:lnTo>
                <a:lnTo>
                  <a:pt x="f696" y="f697"/>
                </a:lnTo>
                <a:lnTo>
                  <a:pt x="f698" y="f699"/>
                </a:lnTo>
                <a:lnTo>
                  <a:pt x="f700" y="f701"/>
                </a:lnTo>
                <a:lnTo>
                  <a:pt x="f702" y="f703"/>
                </a:lnTo>
                <a:lnTo>
                  <a:pt x="f704" y="f705"/>
                </a:lnTo>
                <a:lnTo>
                  <a:pt x="f6" y="f706"/>
                </a:lnTo>
                <a:lnTo>
                  <a:pt x="f707" y="f706"/>
                </a:lnTo>
                <a:lnTo>
                  <a:pt x="f100" y="f708"/>
                </a:lnTo>
                <a:lnTo>
                  <a:pt x="f709" y="f710"/>
                </a:lnTo>
                <a:lnTo>
                  <a:pt x="f711" y="f712"/>
                </a:lnTo>
                <a:lnTo>
                  <a:pt x="f713" y="f714"/>
                </a:lnTo>
                <a:lnTo>
                  <a:pt x="f202" y="f715"/>
                </a:lnTo>
                <a:lnTo>
                  <a:pt x="f716" y="f717"/>
                </a:lnTo>
                <a:lnTo>
                  <a:pt x="f688" y="f718"/>
                </a:lnTo>
                <a:lnTo>
                  <a:pt x="f719" y="f720"/>
                </a:lnTo>
                <a:lnTo>
                  <a:pt x="f721" y="f722"/>
                </a:lnTo>
                <a:lnTo>
                  <a:pt x="f226" y="f723"/>
                </a:lnTo>
                <a:lnTo>
                  <a:pt x="f724" y="f725"/>
                </a:lnTo>
                <a:lnTo>
                  <a:pt x="f589" y="f726"/>
                </a:lnTo>
                <a:lnTo>
                  <a:pt x="f727" y="f728"/>
                </a:lnTo>
                <a:lnTo>
                  <a:pt x="f469" y="f729"/>
                </a:lnTo>
                <a:lnTo>
                  <a:pt x="f730" y="f731"/>
                </a:lnTo>
                <a:lnTo>
                  <a:pt x="f732" y="f662"/>
                </a:lnTo>
                <a:lnTo>
                  <a:pt x="f733" y="f734"/>
                </a:lnTo>
                <a:lnTo>
                  <a:pt x="f735" y="f736"/>
                </a:lnTo>
                <a:lnTo>
                  <a:pt x="f737" y="f738"/>
                </a:lnTo>
                <a:lnTo>
                  <a:pt x="f575" y="f739"/>
                </a:lnTo>
                <a:lnTo>
                  <a:pt x="f611" y="f740"/>
                </a:lnTo>
                <a:lnTo>
                  <a:pt x="f741" y="f642"/>
                </a:lnTo>
                <a:lnTo>
                  <a:pt x="f742" y="f743"/>
                </a:lnTo>
                <a:lnTo>
                  <a:pt x="f476" y="f744"/>
                </a:lnTo>
                <a:lnTo>
                  <a:pt x="f745" y="f746"/>
                </a:lnTo>
                <a:lnTo>
                  <a:pt x="f747" y="f748"/>
                </a:lnTo>
                <a:lnTo>
                  <a:pt x="f749" y="f750"/>
                </a:lnTo>
                <a:lnTo>
                  <a:pt x="f751" y="f752"/>
                </a:lnTo>
                <a:lnTo>
                  <a:pt x="f751" y="f753"/>
                </a:lnTo>
                <a:lnTo>
                  <a:pt x="f754" y="f755"/>
                </a:lnTo>
                <a:lnTo>
                  <a:pt x="f754" y="f756"/>
                </a:lnTo>
                <a:lnTo>
                  <a:pt x="f168" y="f757"/>
                </a:lnTo>
                <a:lnTo>
                  <a:pt x="f409" y="f758"/>
                </a:lnTo>
                <a:lnTo>
                  <a:pt x="f749" y="f759"/>
                </a:lnTo>
                <a:lnTo>
                  <a:pt x="f626" y="f760"/>
                </a:lnTo>
                <a:lnTo>
                  <a:pt x="f761" y="f762"/>
                </a:lnTo>
                <a:lnTo>
                  <a:pt x="f763" y="f764"/>
                </a:lnTo>
                <a:lnTo>
                  <a:pt x="f407" y="f765"/>
                </a:lnTo>
                <a:lnTo>
                  <a:pt x="f766" y="f767"/>
                </a:lnTo>
                <a:lnTo>
                  <a:pt x="f768" y="f7"/>
                </a:lnTo>
                <a:lnTo>
                  <a:pt x="f769" y="f7"/>
                </a:lnTo>
                <a:lnTo>
                  <a:pt x="f769" y="f770"/>
                </a:lnTo>
                <a:lnTo>
                  <a:pt x="f771" y="f772"/>
                </a:lnTo>
                <a:lnTo>
                  <a:pt x="f162" y="f773"/>
                </a:lnTo>
                <a:lnTo>
                  <a:pt x="f160" y="f774"/>
                </a:lnTo>
                <a:lnTo>
                  <a:pt x="f775" y="f776"/>
                </a:lnTo>
                <a:lnTo>
                  <a:pt x="f777" y="f778"/>
                </a:lnTo>
                <a:lnTo>
                  <a:pt x="f779" y="f780"/>
                </a:lnTo>
                <a:lnTo>
                  <a:pt x="f781" y="f782"/>
                </a:lnTo>
                <a:lnTo>
                  <a:pt x="f783" y="f784"/>
                </a:lnTo>
                <a:lnTo>
                  <a:pt x="f145" y="f785"/>
                </a:lnTo>
                <a:lnTo>
                  <a:pt x="f786" y="f787"/>
                </a:lnTo>
                <a:lnTo>
                  <a:pt x="f67" y="f788"/>
                </a:lnTo>
                <a:lnTo>
                  <a:pt x="f789" y="f790"/>
                </a:lnTo>
                <a:lnTo>
                  <a:pt x="f791" y="f792"/>
                </a:lnTo>
                <a:lnTo>
                  <a:pt x="f460" y="f793"/>
                </a:lnTo>
                <a:lnTo>
                  <a:pt x="f794" y="f795"/>
                </a:lnTo>
                <a:lnTo>
                  <a:pt x="f794" y="f796"/>
                </a:lnTo>
                <a:lnTo>
                  <a:pt x="f460" y="f734"/>
                </a:lnTo>
                <a:lnTo>
                  <a:pt x="f460" y="f797"/>
                </a:lnTo>
                <a:lnTo>
                  <a:pt x="f791" y="f798"/>
                </a:lnTo>
                <a:lnTo>
                  <a:pt x="f141" y="f799"/>
                </a:lnTo>
                <a:lnTo>
                  <a:pt x="f800" y="f801"/>
                </a:lnTo>
                <a:lnTo>
                  <a:pt x="f802" y="f803"/>
                </a:lnTo>
                <a:lnTo>
                  <a:pt x="f69" y="f723"/>
                </a:lnTo>
                <a:lnTo>
                  <a:pt x="f804" y="f805"/>
                </a:lnTo>
                <a:lnTo>
                  <a:pt x="f70" y="f806"/>
                </a:lnTo>
                <a:lnTo>
                  <a:pt x="f807" y="f631"/>
                </a:lnTo>
                <a:lnTo>
                  <a:pt x="f808" y="f809"/>
                </a:lnTo>
                <a:lnTo>
                  <a:pt x="f810" y="f714"/>
                </a:lnTo>
                <a:lnTo>
                  <a:pt x="f811" y="f705"/>
                </a:lnTo>
                <a:lnTo>
                  <a:pt x="f812" y="f813"/>
                </a:lnTo>
                <a:lnTo>
                  <a:pt x="f814" y="f815"/>
                </a:lnTo>
                <a:lnTo>
                  <a:pt x="f816" y="f817"/>
                </a:lnTo>
                <a:lnTo>
                  <a:pt x="f218" y="f818"/>
                </a:lnTo>
                <a:lnTo>
                  <a:pt x="f819" y="f820"/>
                </a:lnTo>
                <a:lnTo>
                  <a:pt x="f41" y="f821"/>
                </a:lnTo>
                <a:lnTo>
                  <a:pt x="f325" y="f822"/>
                </a:lnTo>
                <a:lnTo>
                  <a:pt x="f823" y="f824"/>
                </a:lnTo>
                <a:lnTo>
                  <a:pt x="f823" y="f825"/>
                </a:lnTo>
                <a:lnTo>
                  <a:pt x="f826" y="f827"/>
                </a:lnTo>
                <a:lnTo>
                  <a:pt x="f826" y="f828"/>
                </a:lnTo>
                <a:lnTo>
                  <a:pt x="f829" y="f642"/>
                </a:lnTo>
                <a:lnTo>
                  <a:pt x="f829" y="f830"/>
                </a:lnTo>
                <a:lnTo>
                  <a:pt x="f325" y="f831"/>
                </a:lnTo>
                <a:lnTo>
                  <a:pt x="f325" y="f832"/>
                </a:lnTo>
                <a:lnTo>
                  <a:pt x="f819" y="f748"/>
                </a:lnTo>
                <a:lnTo>
                  <a:pt x="f431" y="f833"/>
                </a:lnTo>
                <a:lnTo>
                  <a:pt x="f200" y="f834"/>
                </a:lnTo>
                <a:lnTo>
                  <a:pt x="f835" y="f836"/>
                </a:lnTo>
                <a:lnTo>
                  <a:pt x="f36" y="f837"/>
                </a:lnTo>
                <a:lnTo>
                  <a:pt x="f205" y="f838"/>
                </a:lnTo>
                <a:lnTo>
                  <a:pt x="f814" y="f839"/>
                </a:lnTo>
                <a:lnTo>
                  <a:pt x="f840" y="f841"/>
                </a:lnTo>
                <a:lnTo>
                  <a:pt x="f842" y="f843"/>
                </a:lnTo>
                <a:lnTo>
                  <a:pt x="f123" y="f844"/>
                </a:lnTo>
                <a:lnTo>
                  <a:pt x="f845" y="f846"/>
                </a:lnTo>
                <a:lnTo>
                  <a:pt x="f847" y="f848"/>
                </a:lnTo>
                <a:lnTo>
                  <a:pt x="f123" y="f848"/>
                </a:lnTo>
                <a:lnTo>
                  <a:pt x="f84" y="f849"/>
                </a:lnTo>
                <a:lnTo>
                  <a:pt x="f850" y="f851"/>
                </a:lnTo>
                <a:lnTo>
                  <a:pt x="f852" y="f853"/>
                </a:lnTo>
                <a:lnTo>
                  <a:pt x="f854" y="f855"/>
                </a:lnTo>
                <a:lnTo>
                  <a:pt x="f88" y="f844"/>
                </a:lnTo>
                <a:lnTo>
                  <a:pt x="f90" y="f856"/>
                </a:lnTo>
                <a:lnTo>
                  <a:pt x="f119" y="f857"/>
                </a:lnTo>
                <a:lnTo>
                  <a:pt x="f206" y="f841"/>
                </a:lnTo>
                <a:lnTo>
                  <a:pt x="f204" y="f858"/>
                </a:lnTo>
                <a:lnTo>
                  <a:pt x="f36" y="f859"/>
                </a:lnTo>
                <a:lnTo>
                  <a:pt x="f373" y="f860"/>
                </a:lnTo>
                <a:lnTo>
                  <a:pt x="f325" y="f756"/>
                </a:lnTo>
                <a:lnTo>
                  <a:pt x="f861" y="f862"/>
                </a:lnTo>
                <a:lnTo>
                  <a:pt x="f194" y="f863"/>
                </a:lnTo>
                <a:lnTo>
                  <a:pt x="f864" y="f865"/>
                </a:lnTo>
                <a:lnTo>
                  <a:pt x="f221" y="f866"/>
                </a:lnTo>
                <a:lnTo>
                  <a:pt x="f327" y="f867"/>
                </a:lnTo>
                <a:lnTo>
                  <a:pt x="f868" y="f869"/>
                </a:lnTo>
                <a:lnTo>
                  <a:pt x="f870" y="f871"/>
                </a:lnTo>
                <a:lnTo>
                  <a:pt x="f28" y="f646"/>
                </a:lnTo>
                <a:lnTo>
                  <a:pt x="f872" y="f873"/>
                </a:lnTo>
                <a:lnTo>
                  <a:pt x="f175" y="f874"/>
                </a:lnTo>
                <a:lnTo>
                  <a:pt x="f185" y="f875"/>
                </a:lnTo>
                <a:lnTo>
                  <a:pt x="f51" y="f876"/>
                </a:lnTo>
                <a:lnTo>
                  <a:pt x="f877" y="f878"/>
                </a:lnTo>
                <a:lnTo>
                  <a:pt x="f879" y="f880"/>
                </a:lnTo>
                <a:lnTo>
                  <a:pt x="f881" y="f882"/>
                </a:lnTo>
                <a:lnTo>
                  <a:pt x="f883" y="f884"/>
                </a:lnTo>
                <a:lnTo>
                  <a:pt x="f885" y="f827"/>
                </a:lnTo>
                <a:lnTo>
                  <a:pt x="f886" y="f795"/>
                </a:lnTo>
                <a:lnTo>
                  <a:pt x="f887" y="f888"/>
                </a:lnTo>
                <a:lnTo>
                  <a:pt x="f889" y="f657"/>
                </a:lnTo>
                <a:lnTo>
                  <a:pt x="f890" y="f891"/>
                </a:lnTo>
                <a:lnTo>
                  <a:pt x="f892" y="f893"/>
                </a:lnTo>
                <a:lnTo>
                  <a:pt x="f894" y="f895"/>
                </a:lnTo>
                <a:lnTo>
                  <a:pt x="f896" y="f893"/>
                </a:lnTo>
                <a:lnTo>
                  <a:pt x="f897" y="f891"/>
                </a:lnTo>
                <a:lnTo>
                  <a:pt x="f898" y="f899"/>
                </a:lnTo>
                <a:lnTo>
                  <a:pt x="f900" y="f901"/>
                </a:lnTo>
                <a:lnTo>
                  <a:pt x="f902" y="f657"/>
                </a:lnTo>
                <a:lnTo>
                  <a:pt x="f903" y="f891"/>
                </a:lnTo>
                <a:lnTo>
                  <a:pt x="f904" y="f824"/>
                </a:lnTo>
                <a:lnTo>
                  <a:pt x="f268" y="f905"/>
                </a:lnTo>
                <a:lnTo>
                  <a:pt x="f906" y="f907"/>
                </a:lnTo>
                <a:lnTo>
                  <a:pt x="f908" y="f909"/>
                </a:lnTo>
                <a:lnTo>
                  <a:pt x="f910" y="f911"/>
                </a:lnTo>
                <a:lnTo>
                  <a:pt x="f910" y="f912"/>
                </a:lnTo>
                <a:lnTo>
                  <a:pt x="f908" y="f913"/>
                </a:lnTo>
                <a:lnTo>
                  <a:pt x="f914" y="f915"/>
                </a:lnTo>
                <a:lnTo>
                  <a:pt x="f916" y="f917"/>
                </a:lnTo>
                <a:lnTo>
                  <a:pt x="f918" y="f919"/>
                </a:lnTo>
                <a:lnTo>
                  <a:pt x="f920" y="f921"/>
                </a:lnTo>
                <a:lnTo>
                  <a:pt x="f922" y="f923"/>
                </a:lnTo>
                <a:lnTo>
                  <a:pt x="f924" y="f925"/>
                </a:lnTo>
                <a:lnTo>
                  <a:pt x="f270" y="f926"/>
                </a:lnTo>
                <a:lnTo>
                  <a:pt x="f902" y="f927"/>
                </a:lnTo>
                <a:lnTo>
                  <a:pt x="f900" y="f927"/>
                </a:lnTo>
                <a:lnTo>
                  <a:pt x="f928" y="f929"/>
                </a:lnTo>
                <a:lnTo>
                  <a:pt x="f930" y="f931"/>
                </a:lnTo>
                <a:lnTo>
                  <a:pt x="f932" y="f919"/>
                </a:lnTo>
                <a:lnTo>
                  <a:pt x="f933" y="f934"/>
                </a:lnTo>
                <a:lnTo>
                  <a:pt x="f935" y="f936"/>
                </a:lnTo>
                <a:lnTo>
                  <a:pt x="f937" y="f938"/>
                </a:lnTo>
                <a:lnTo>
                  <a:pt x="f939" y="f940"/>
                </a:lnTo>
                <a:lnTo>
                  <a:pt x="f941" y="f942"/>
                </a:lnTo>
                <a:lnTo>
                  <a:pt x="f943" y="f944"/>
                </a:lnTo>
                <a:lnTo>
                  <a:pt x="f945" y="f657"/>
                </a:lnTo>
                <a:lnTo>
                  <a:pt x="f946" y="f888"/>
                </a:lnTo>
                <a:lnTo>
                  <a:pt x="f947" y="f948"/>
                </a:lnTo>
                <a:lnTo>
                  <a:pt x="f949" y="f950"/>
                </a:lnTo>
                <a:lnTo>
                  <a:pt x="f951" y="f952"/>
                </a:lnTo>
                <a:lnTo>
                  <a:pt x="f953" y="f954"/>
                </a:lnTo>
                <a:lnTo>
                  <a:pt x="f955" y="f956"/>
                </a:lnTo>
                <a:lnTo>
                  <a:pt x="f957" y="f958"/>
                </a:lnTo>
                <a:lnTo>
                  <a:pt x="f243" y="f959"/>
                </a:lnTo>
                <a:lnTo>
                  <a:pt x="f243" y="f901"/>
                </a:lnTo>
                <a:lnTo>
                  <a:pt x="f14" y="f893"/>
                </a:lnTo>
                <a:lnTo>
                  <a:pt x="f960" y="f961"/>
                </a:lnTo>
                <a:lnTo>
                  <a:pt x="f960" y="f962"/>
                </a:lnTo>
                <a:lnTo>
                  <a:pt x="f14" y="f963"/>
                </a:lnTo>
                <a:lnTo>
                  <a:pt x="f14" y="f964"/>
                </a:lnTo>
                <a:lnTo>
                  <a:pt x="f957" y="f965"/>
                </a:lnTo>
                <a:lnTo>
                  <a:pt x="f966" y="f967"/>
                </a:lnTo>
                <a:lnTo>
                  <a:pt x="f951" y="f968"/>
                </a:lnTo>
                <a:lnTo>
                  <a:pt x="f969" y="f970"/>
                </a:lnTo>
                <a:lnTo>
                  <a:pt x="f12" y="f665"/>
                </a:lnTo>
                <a:lnTo>
                  <a:pt x="f12" y="f971"/>
                </a:lnTo>
                <a:lnTo>
                  <a:pt x="f972" y="f728"/>
                </a:lnTo>
                <a:lnTo>
                  <a:pt x="f949" y="f973"/>
                </a:lnTo>
                <a:lnTo>
                  <a:pt x="f974" y="f975"/>
                </a:lnTo>
                <a:lnTo>
                  <a:pt x="f976" y="f799"/>
                </a:lnTo>
                <a:lnTo>
                  <a:pt x="f977" y="f978"/>
                </a:lnTo>
                <a:lnTo>
                  <a:pt x="f979" y="f980"/>
                </a:lnTo>
                <a:lnTo>
                  <a:pt x="f979" y="f981"/>
                </a:lnTo>
                <a:lnTo>
                  <a:pt x="f977" y="f723"/>
                </a:lnTo>
                <a:lnTo>
                  <a:pt x="f982" y="f805"/>
                </a:lnTo>
                <a:lnTo>
                  <a:pt x="f983" y="f806"/>
                </a:lnTo>
                <a:lnTo>
                  <a:pt x="f883" y="f984"/>
                </a:lnTo>
                <a:lnTo>
                  <a:pt x="f985" y="f986"/>
                </a:lnTo>
                <a:lnTo>
                  <a:pt x="f987" y="f988"/>
                </a:lnTo>
                <a:lnTo>
                  <a:pt x="f966" y="f989"/>
                </a:lnTo>
                <a:lnTo>
                  <a:pt x="f990" y="f708"/>
                </a:lnTo>
                <a:lnTo>
                  <a:pt x="f18" y="f706"/>
                </a:lnTo>
                <a:lnTo>
                  <a:pt x="f991" y="f708"/>
                </a:lnTo>
                <a:lnTo>
                  <a:pt x="f992" y="f993"/>
                </a:lnTo>
                <a:lnTo>
                  <a:pt x="f994" y="f718"/>
                </a:lnTo>
                <a:lnTo>
                  <a:pt x="f995" y="f809"/>
                </a:lnTo>
                <a:lnTo>
                  <a:pt x="f441" y="f140"/>
                </a:lnTo>
                <a:lnTo>
                  <a:pt x="f446" y="f996"/>
                </a:lnTo>
                <a:lnTo>
                  <a:pt x="f179" y="f997"/>
                </a:lnTo>
                <a:lnTo>
                  <a:pt x="f231" y="f998"/>
                </a:lnTo>
                <a:lnTo>
                  <a:pt x="f188" y="f803"/>
                </a:lnTo>
                <a:lnTo>
                  <a:pt x="f436" y="f999"/>
                </a:lnTo>
                <a:lnTo>
                  <a:pt x="f1000" y="f799"/>
                </a:lnTo>
                <a:lnTo>
                  <a:pt x="f185" y="f1001"/>
                </a:lnTo>
                <a:lnTo>
                  <a:pt x="f233" y="f1002"/>
                </a:lnTo>
                <a:lnTo>
                  <a:pt x="f235" y="f1003"/>
                </a:lnTo>
                <a:lnTo>
                  <a:pt x="f994" y="f1004"/>
                </a:lnTo>
                <a:lnTo>
                  <a:pt x="f992" y="f968"/>
                </a:lnTo>
                <a:lnTo>
                  <a:pt x="f1005" y="f965"/>
                </a:lnTo>
                <a:lnTo>
                  <a:pt x="f239" y="f1006"/>
                </a:lnTo>
                <a:lnTo>
                  <a:pt x="f239" y="f1007"/>
                </a:lnTo>
                <a:lnTo>
                  <a:pt x="f1008" y="f1009"/>
                </a:lnTo>
                <a:lnTo>
                  <a:pt x="f1008" y="f921"/>
                </a:lnTo>
                <a:lnTo>
                  <a:pt x="f879" y="f1010"/>
                </a:lnTo>
                <a:lnTo>
                  <a:pt x="f879" y="f1011"/>
                </a:lnTo>
                <a:lnTo>
                  <a:pt x="f1008" y="f948"/>
                </a:lnTo>
                <a:lnTo>
                  <a:pt x="f991" y="f1012"/>
                </a:lnTo>
                <a:lnTo>
                  <a:pt x="f1013" y="f882"/>
                </a:lnTo>
                <a:lnTo>
                  <a:pt x="f53" y="f1014"/>
                </a:lnTo>
                <a:lnTo>
                  <a:pt x="f26" y="f1015"/>
                </a:lnTo>
                <a:lnTo>
                  <a:pt x="f1016" y="f1017"/>
                </a:lnTo>
                <a:lnTo>
                  <a:pt x="f358" y="f1018"/>
                </a:lnTo>
                <a:lnTo>
                  <a:pt x="f1019" y="f830"/>
                </a:lnTo>
                <a:lnTo>
                  <a:pt x="f30" y="f1020"/>
                </a:lnTo>
                <a:lnTo>
                  <a:pt x="f1021" y="f1022"/>
                </a:lnTo>
                <a:lnTo>
                  <a:pt x="f1021" y="f880"/>
                </a:lnTo>
                <a:lnTo>
                  <a:pt x="f30" y="f950"/>
                </a:lnTo>
                <a:lnTo>
                  <a:pt x="f327" y="f1023"/>
                </a:lnTo>
                <a:lnTo>
                  <a:pt x="f327" y="f1024"/>
                </a:lnTo>
                <a:lnTo>
                  <a:pt x="f1025" y="f1026"/>
                </a:lnTo>
                <a:lnTo>
                  <a:pt x="f1027" y="f1028"/>
                </a:lnTo>
                <a:lnTo>
                  <a:pt x="f363" y="f1029"/>
                </a:lnTo>
                <a:lnTo>
                  <a:pt x="f870" y="f1030"/>
                </a:lnTo>
                <a:lnTo>
                  <a:pt x="f1031" y="f1032"/>
                </a:lnTo>
                <a:lnTo>
                  <a:pt x="f1033" y="f1034"/>
                </a:lnTo>
                <a:lnTo>
                  <a:pt x="f229" y="f1035"/>
                </a:lnTo>
                <a:lnTo>
                  <a:pt x="f183" y="f1036"/>
                </a:lnTo>
                <a:lnTo>
                  <a:pt x="f233" y="f1037"/>
                </a:lnTo>
                <a:lnTo>
                  <a:pt x="f1038" y="f1039"/>
                </a:lnTo>
                <a:lnTo>
                  <a:pt x="f1040" y="f1041"/>
                </a:lnTo>
                <a:lnTo>
                  <a:pt x="f1042" y="f1043"/>
                </a:lnTo>
                <a:lnTo>
                  <a:pt x="f1044" y="f1045"/>
                </a:lnTo>
                <a:lnTo>
                  <a:pt x="f1044" y="f1046"/>
                </a:lnTo>
                <a:lnTo>
                  <a:pt x="f949" y="f1047"/>
                </a:lnTo>
                <a:lnTo>
                  <a:pt x="f1048" y="f1049"/>
                </a:lnTo>
                <a:lnTo>
                  <a:pt x="f1050" y="f159"/>
                </a:lnTo>
                <a:lnTo>
                  <a:pt x="f59" y="f1051"/>
                </a:lnTo>
                <a:lnTo>
                  <a:pt x="f1013" y="f1052"/>
                </a:lnTo>
                <a:lnTo>
                  <a:pt x="f254" y="f1053"/>
                </a:lnTo>
                <a:lnTo>
                  <a:pt x="f1054" y="f1055"/>
                </a:lnTo>
                <a:lnTo>
                  <a:pt x="f1031" y="f1056"/>
                </a:lnTo>
                <a:lnTo>
                  <a:pt x="f1057" y="f1058"/>
                </a:lnTo>
                <a:lnTo>
                  <a:pt x="f1059" y="f1055"/>
                </a:lnTo>
                <a:lnTo>
                  <a:pt x="f861" y="f1060"/>
                </a:lnTo>
                <a:lnTo>
                  <a:pt x="f1061" y="f1062"/>
                </a:lnTo>
                <a:lnTo>
                  <a:pt x="f1061" y="f1063"/>
                </a:lnTo>
                <a:lnTo>
                  <a:pt x="f41" y="f1064"/>
                </a:lnTo>
                <a:lnTo>
                  <a:pt x="f1065" y="f1066"/>
                </a:lnTo>
                <a:lnTo>
                  <a:pt x="f39" y="f1067"/>
                </a:lnTo>
                <a:lnTo>
                  <a:pt x="f114" y="f170"/>
                </a:lnTo>
                <a:lnTo>
                  <a:pt x="f373" y="f1068"/>
                </a:lnTo>
                <a:lnTo>
                  <a:pt x="f829" y="f1069"/>
                </a:lnTo>
                <a:lnTo>
                  <a:pt x="f449" y="f1070"/>
                </a:lnTo>
                <a:lnTo>
                  <a:pt x="f327" y="f1071"/>
                </a:lnTo>
                <a:lnTo>
                  <a:pt x="f1072" y="f1073"/>
                </a:lnTo>
                <a:lnTo>
                  <a:pt x="f1074" y="f702"/>
                </a:lnTo>
                <a:lnTo>
                  <a:pt x="f47" y="f1075"/>
                </a:lnTo>
                <a:lnTo>
                  <a:pt x="f231" y="f1076"/>
                </a:lnTo>
                <a:lnTo>
                  <a:pt x="f22" y="f696"/>
                </a:lnTo>
                <a:lnTo>
                  <a:pt x="f254" y="f1077"/>
                </a:lnTo>
                <a:lnTo>
                  <a:pt x="f53" y="f694"/>
                </a:lnTo>
                <a:lnTo>
                  <a:pt x="f247" y="f93"/>
                </a:lnTo>
                <a:lnTo>
                  <a:pt x="f1078" y="f1079"/>
                </a:lnTo>
                <a:lnTo>
                  <a:pt x="f1080" y="f91"/>
                </a:lnTo>
                <a:lnTo>
                  <a:pt x="f969" y="f203"/>
                </a:lnTo>
                <a:lnTo>
                  <a:pt x="f1044" y="f1081"/>
                </a:lnTo>
                <a:lnTo>
                  <a:pt x="f1082" y="f1083"/>
                </a:lnTo>
                <a:lnTo>
                  <a:pt x="f1084" y="f25"/>
                </a:lnTo>
                <a:lnTo>
                  <a:pt x="f1085" y="f1086"/>
                </a:lnTo>
                <a:lnTo>
                  <a:pt x="f1087" y="f1088"/>
                </a:lnTo>
                <a:lnTo>
                  <a:pt x="f1089" y="f96"/>
                </a:lnTo>
                <a:lnTo>
                  <a:pt x="f1090" y="f40"/>
                </a:lnTo>
                <a:lnTo>
                  <a:pt x="f1091" y="f29"/>
                </a:lnTo>
                <a:lnTo>
                  <a:pt x="f1092" y="f1093"/>
                </a:lnTo>
                <a:lnTo>
                  <a:pt x="f896" y="f709"/>
                </a:lnTo>
                <a:lnTo>
                  <a:pt x="f933" y="f1094"/>
                </a:lnTo>
                <a:lnTo>
                  <a:pt x="f1095" y="f1096"/>
                </a:lnTo>
                <a:lnTo>
                  <a:pt x="f932" y="f704"/>
                </a:lnTo>
                <a:lnTo>
                  <a:pt x="f1097" y="f1098"/>
                </a:lnTo>
                <a:lnTo>
                  <a:pt x="f1099" y="f617"/>
                </a:lnTo>
                <a:lnTo>
                  <a:pt x="f1100" y="f1101"/>
                </a:lnTo>
                <a:lnTo>
                  <a:pt x="f1102" y="f1103"/>
                </a:lnTo>
                <a:lnTo>
                  <a:pt x="f1104" y="f1105"/>
                </a:lnTo>
                <a:lnTo>
                  <a:pt x="f920" y="f1106"/>
                </a:lnTo>
                <a:lnTo>
                  <a:pt x="f1107" y="f102"/>
                </a:lnTo>
                <a:lnTo>
                  <a:pt x="f1108" y="f37"/>
                </a:lnTo>
                <a:lnTo>
                  <a:pt x="f1109" y="f35"/>
                </a:lnTo>
                <a:lnTo>
                  <a:pt x="f1110" y="f1111"/>
                </a:lnTo>
                <a:lnTo>
                  <a:pt x="f1112" y="f707"/>
                </a:lnTo>
                <a:lnTo>
                  <a:pt x="f1113" y="f1114"/>
                </a:lnTo>
                <a:lnTo>
                  <a:pt x="f5" y="f1115"/>
                </a:lnTo>
                <a:lnTo>
                  <a:pt x="f5" y="f1116"/>
                </a:lnTo>
                <a:lnTo>
                  <a:pt x="f1113" y="f1117"/>
                </a:lnTo>
                <a:lnTo>
                  <a:pt x="f1118" y="f1119"/>
                </a:lnTo>
                <a:lnTo>
                  <a:pt x="f1120" y="f1121"/>
                </a:lnTo>
                <a:lnTo>
                  <a:pt x="f1122" y="f1083"/>
                </a:lnTo>
                <a:lnTo>
                  <a:pt x="f1123" y="f91"/>
                </a:lnTo>
                <a:lnTo>
                  <a:pt x="f268" y="f44"/>
                </a:lnTo>
                <a:lnTo>
                  <a:pt x="f1124" y="f21"/>
                </a:lnTo>
                <a:lnTo>
                  <a:pt x="f1125" y="f1126"/>
                </a:lnTo>
                <a:lnTo>
                  <a:pt x="f1127" y="f201"/>
                </a:lnTo>
                <a:lnTo>
                  <a:pt x="f1128" y="f1129"/>
                </a:lnTo>
                <a:lnTo>
                  <a:pt x="f928" y="f203"/>
                </a:lnTo>
                <a:lnTo>
                  <a:pt x="f1130" y="f1131"/>
                </a:lnTo>
                <a:lnTo>
                  <a:pt x="f1132" y="f1133"/>
                </a:lnTo>
                <a:lnTo>
                  <a:pt x="f1134" y="f1135"/>
                </a:lnTo>
                <a:lnTo>
                  <a:pt x="f933" y="f1135"/>
                </a:lnTo>
                <a:lnTo>
                  <a:pt x="f896" y="f1136"/>
                </a:lnTo>
                <a:lnTo>
                  <a:pt x="f1137" y="f23"/>
                </a:lnTo>
                <a:lnTo>
                  <a:pt x="f1138" y="f42"/>
                </a:lnTo>
                <a:lnTo>
                  <a:pt x="f937" y="f1139"/>
                </a:lnTo>
                <a:lnTo>
                  <a:pt x="f1140" y="f93"/>
                </a:lnTo>
                <a:lnTo>
                  <a:pt x="f1141" y="f25"/>
                </a:lnTo>
                <a:lnTo>
                  <a:pt x="f939" y="f25"/>
                </a:lnTo>
                <a:lnTo>
                  <a:pt x="f1142" y="f1121"/>
                </a:lnTo>
                <a:lnTo>
                  <a:pt x="f1143" y="f1144"/>
                </a:lnTo>
                <a:lnTo>
                  <a:pt x="f1145" y="f1079"/>
                </a:lnTo>
                <a:lnTo>
                  <a:pt x="f1146" y="f91"/>
                </a:lnTo>
                <a:lnTo>
                  <a:pt x="f284" y="f690"/>
                </a:lnTo>
                <a:lnTo>
                  <a:pt x="f1147" y="f201"/>
                </a:lnTo>
                <a:lnTo>
                  <a:pt x="f1148" y="f1149"/>
                </a:lnTo>
                <a:lnTo>
                  <a:pt x="f883" y="f89"/>
                </a:lnTo>
                <a:lnTo>
                  <a:pt x="f987" y="f1150"/>
                </a:lnTo>
                <a:lnTo>
                  <a:pt x="f951" y="f1151"/>
                </a:lnTo>
                <a:lnTo>
                  <a:pt x="f1152" y="f1153"/>
                </a:lnTo>
                <a:lnTo>
                  <a:pt x="f969" y="f1154"/>
                </a:lnTo>
                <a:lnTo>
                  <a:pt x="f1155" y="f85"/>
                </a:lnTo>
                <a:lnTo>
                  <a:pt x="f1156" y="f217"/>
                </a:lnTo>
                <a:lnTo>
                  <a:pt x="f1157" y="f435"/>
                </a:lnTo>
                <a:lnTo>
                  <a:pt x="f1158" y="f1159"/>
                </a:lnTo>
                <a:lnTo>
                  <a:pt x="f1160" y="f1161"/>
                </a:lnTo>
                <a:lnTo>
                  <a:pt x="f1162" y="f1163"/>
                </a:lnTo>
                <a:lnTo>
                  <a:pt x="f890" y="f483"/>
                </a:lnTo>
                <a:lnTo>
                  <a:pt x="f1164" y="f226"/>
                </a:lnTo>
                <a:lnTo>
                  <a:pt x="f1165" y="f1166"/>
                </a:lnTo>
                <a:lnTo>
                  <a:pt x="f896" y="f244"/>
                </a:lnTo>
                <a:lnTo>
                  <a:pt x="f1097" y="f1167"/>
                </a:lnTo>
                <a:lnTo>
                  <a:pt x="f1168" y="f244"/>
                </a:lnTo>
                <a:lnTo>
                  <a:pt x="f1169" y="f348"/>
                </a:lnTo>
                <a:lnTo>
                  <a:pt x="f1170" y="f1171"/>
                </a:lnTo>
                <a:lnTo>
                  <a:pt x="f1124" y="f350"/>
                </a:lnTo>
                <a:lnTo>
                  <a:pt x="f1172" y="f512"/>
                </a:lnTo>
                <a:lnTo>
                  <a:pt x="f1173" y="f483"/>
                </a:lnTo>
                <a:lnTo>
                  <a:pt x="f1174" y="f228"/>
                </a:lnTo>
                <a:lnTo>
                  <a:pt x="f1118" y="f1175"/>
                </a:lnTo>
                <a:lnTo>
                  <a:pt x="f1176" y="f1177"/>
                </a:lnTo>
                <a:lnTo>
                  <a:pt x="f1178" y="f515"/>
                </a:lnTo>
                <a:lnTo>
                  <a:pt x="f1118" y="f479"/>
                </a:lnTo>
                <a:lnTo>
                  <a:pt x="f1110" y="f1179"/>
                </a:lnTo>
                <a:lnTo>
                  <a:pt x="f1122" y="f1180"/>
                </a:lnTo>
                <a:lnTo>
                  <a:pt x="f908" y="f1181"/>
                </a:lnTo>
                <a:lnTo>
                  <a:pt x="f904" y="f1182"/>
                </a:lnTo>
                <a:lnTo>
                  <a:pt x="f1183" y="f372"/>
                </a:lnTo>
                <a:lnTo>
                  <a:pt x="f1184" y="f1185"/>
                </a:lnTo>
                <a:lnTo>
                  <a:pt x="f1186" y="f1187"/>
                </a:lnTo>
                <a:lnTo>
                  <a:pt x="f898" y="f1188"/>
                </a:lnTo>
                <a:lnTo>
                  <a:pt x="f1132" y="f606"/>
                </a:lnTo>
                <a:lnTo>
                  <a:pt x="f1189" y="f1190"/>
                </a:lnTo>
                <a:lnTo>
                  <a:pt x="f1137" y="f344"/>
                </a:lnTo>
                <a:lnTo>
                  <a:pt x="f939" y="f238"/>
                </a:lnTo>
                <a:lnTo>
                  <a:pt x="f1191" y="f1192"/>
                </a:lnTo>
                <a:lnTo>
                  <a:pt x="f1193" y="f1166"/>
                </a:lnTo>
                <a:lnTo>
                  <a:pt x="f1194" y="f253"/>
                </a:lnTo>
                <a:lnTo>
                  <a:pt x="f1195" y="f226"/>
                </a:lnTo>
                <a:lnTo>
                  <a:pt x="f1196" y="f1167"/>
                </a:lnTo>
                <a:lnTo>
                  <a:pt x="f945" y="f257"/>
                </a:lnTo>
                <a:lnTo>
                  <a:pt x="f1197" y="f1198"/>
                </a:lnTo>
                <a:lnTo>
                  <a:pt x="f1199" y="f258"/>
                </a:lnTo>
                <a:lnTo>
                  <a:pt x="f1200" y="f236"/>
                </a:lnTo>
                <a:lnTo>
                  <a:pt x="f1201" y="f1202"/>
                </a:lnTo>
                <a:lnTo>
                  <a:pt x="f890" y="f366"/>
                </a:lnTo>
                <a:lnTo>
                  <a:pt x="f1203" y="f1204"/>
                </a:lnTo>
                <a:lnTo>
                  <a:pt x="f1205" y="f1206"/>
                </a:lnTo>
                <a:lnTo>
                  <a:pt x="f1207" y="f1208"/>
                </a:lnTo>
                <a:lnTo>
                  <a:pt x="f890" y="f1181"/>
                </a:lnTo>
                <a:lnTo>
                  <a:pt x="f1209" y="f267"/>
                </a:lnTo>
                <a:lnTo>
                  <a:pt x="f1201" y="f1210"/>
                </a:lnTo>
                <a:lnTo>
                  <a:pt x="f1211" y="f518"/>
                </a:lnTo>
                <a:lnTo>
                  <a:pt x="f1212" y="f277"/>
                </a:lnTo>
                <a:lnTo>
                  <a:pt x="f1200" y="f1213"/>
                </a:lnTo>
                <a:lnTo>
                  <a:pt x="f1214" y="f591"/>
                </a:lnTo>
                <a:lnTo>
                  <a:pt x="f1215" y="f1216"/>
                </a:lnTo>
                <a:lnTo>
                  <a:pt x="f1217" y="f374"/>
                </a:lnTo>
                <a:lnTo>
                  <a:pt x="f1084" y="f1218"/>
                </a:lnTo>
                <a:lnTo>
                  <a:pt x="f1219" y="f595"/>
                </a:lnTo>
                <a:lnTo>
                  <a:pt x="f1220" y="f267"/>
                </a:lnTo>
                <a:lnTo>
                  <a:pt x="f1221" y="f340"/>
                </a:lnTo>
                <a:lnTo>
                  <a:pt x="f1146" y="f1222"/>
                </a:lnTo>
                <a:lnTo>
                  <a:pt x="f1223" y="f1224"/>
                </a:lnTo>
                <a:lnTo>
                  <a:pt x="f1160" y="f606"/>
                </a:lnTo>
                <a:lnTo>
                  <a:pt x="f1225" y="f1177"/>
                </a:lnTo>
                <a:lnTo>
                  <a:pt x="f1226" y="f1227"/>
                </a:lnTo>
                <a:lnTo>
                  <a:pt x="f1146" y="f228"/>
                </a:lnTo>
                <a:lnTo>
                  <a:pt x="f1228" y="f1229"/>
                </a:lnTo>
                <a:lnTo>
                  <a:pt x="f1230" y="f1231"/>
                </a:lnTo>
                <a:lnTo>
                  <a:pt x="f977" y="f249"/>
                </a:lnTo>
                <a:lnTo>
                  <a:pt x="f966" y="f1232"/>
                </a:lnTo>
                <a:lnTo>
                  <a:pt x="f14" y="f1233"/>
                </a:lnTo>
                <a:lnTo>
                  <a:pt x="f1234" y="f1235"/>
                </a:lnTo>
                <a:lnTo>
                  <a:pt x="f1236" y="f1237"/>
                </a:lnTo>
                <a:lnTo>
                  <a:pt x="f1238" y="f1237"/>
                </a:lnTo>
                <a:lnTo>
                  <a:pt x="f20" y="f1235"/>
                </a:lnTo>
                <a:lnTo>
                  <a:pt x="f20" y="f1232"/>
                </a:lnTo>
                <a:lnTo>
                  <a:pt x="f957" y="f180"/>
                </a:lnTo>
                <a:lnTo>
                  <a:pt x="f1239" y="f366"/>
                </a:lnTo>
                <a:lnTo>
                  <a:pt x="f1240" y="f1180"/>
                </a:lnTo>
                <a:lnTo>
                  <a:pt x="f1241" y="f1181"/>
                </a:lnTo>
                <a:lnTo>
                  <a:pt x="f1242" y="f1243"/>
                </a:lnTo>
                <a:lnTo>
                  <a:pt x="f886" y="f1218"/>
                </a:lnTo>
                <a:lnTo>
                  <a:pt x="f1230" y="f475"/>
                </a:lnTo>
                <a:lnTo>
                  <a:pt x="f946" y="f1244"/>
                </a:lnTo>
                <a:lnTo>
                  <a:pt x="f1160" y="f1245"/>
                </a:lnTo>
                <a:lnTo>
                  <a:pt x="f1246" y="f463"/>
                </a:lnTo>
                <a:lnTo>
                  <a:pt x="f1247" y="f1248"/>
                </a:lnTo>
                <a:lnTo>
                  <a:pt x="f1196" y="f1249"/>
                </a:lnTo>
                <a:lnTo>
                  <a:pt x="f1250" y="f1248"/>
                </a:lnTo>
                <a:lnTo>
                  <a:pt x="f1251" y="f336"/>
                </a:lnTo>
                <a:lnTo>
                  <a:pt x="f1200" y="f1252"/>
                </a:lnTo>
                <a:lnTo>
                  <a:pt x="f889" y="f283"/>
                </a:lnTo>
                <a:lnTo>
                  <a:pt x="f1089" y="f1253"/>
                </a:lnTo>
                <a:lnTo>
                  <a:pt x="f1254" y="f421"/>
                </a:lnTo>
                <a:lnTo>
                  <a:pt x="f1205" y="f1255"/>
                </a:lnTo>
                <a:lnTo>
                  <a:pt x="f1205" y="f1256"/>
                </a:lnTo>
                <a:lnTo>
                  <a:pt x="f1257" y="f1258"/>
                </a:lnTo>
                <a:lnTo>
                  <a:pt x="f1259" y="f1260"/>
                </a:lnTo>
                <a:lnTo>
                  <a:pt x="f1261" y="f1262"/>
                </a:lnTo>
                <a:lnTo>
                  <a:pt x="f1263" y="f1264"/>
                </a:lnTo>
                <a:lnTo>
                  <a:pt x="f1197" y="f1265"/>
                </a:lnTo>
                <a:lnTo>
                  <a:pt x="f1266" y="f1267"/>
                </a:lnTo>
                <a:lnTo>
                  <a:pt x="f1268" y="f670"/>
                </a:lnTo>
                <a:lnTo>
                  <a:pt x="f1220" y="f1269"/>
                </a:lnTo>
                <a:lnTo>
                  <a:pt x="f1223" y="f415"/>
                </a:lnTo>
                <a:lnTo>
                  <a:pt x="f1270" y="f1271"/>
                </a:lnTo>
                <a:lnTo>
                  <a:pt x="f1272" y="f1273"/>
                </a:lnTo>
                <a:lnTo>
                  <a:pt x="f1274" y="f1275"/>
                </a:lnTo>
                <a:lnTo>
                  <a:pt x="f1276" y="f332"/>
                </a:lnTo>
                <a:lnTo>
                  <a:pt x="f1277" y="f1278"/>
                </a:lnTo>
                <a:lnTo>
                  <a:pt x="f1272" y="f1279"/>
                </a:lnTo>
                <a:lnTo>
                  <a:pt x="f886" y="f1280"/>
                </a:lnTo>
                <a:lnTo>
                  <a:pt x="f1281" y="f1282"/>
                </a:lnTo>
                <a:lnTo>
                  <a:pt x="f1270" y="f1283"/>
                </a:lnTo>
                <a:lnTo>
                  <a:pt x="f1284" y="f1285"/>
                </a:lnTo>
                <a:lnTo>
                  <a:pt x="f1082" y="f1248"/>
                </a:lnTo>
                <a:lnTo>
                  <a:pt x="f8" y="f1286"/>
                </a:lnTo>
                <a:lnTo>
                  <a:pt x="f1242" y="f1287"/>
                </a:lnTo>
                <a:lnTo>
                  <a:pt x="f1241" y="f1288"/>
                </a:lnTo>
                <a:lnTo>
                  <a:pt x="f1289" y="f277"/>
                </a:lnTo>
                <a:lnTo>
                  <a:pt x="f885" y="f427"/>
                </a:lnTo>
                <a:lnTo>
                  <a:pt x="f1290" y="f263"/>
                </a:lnTo>
                <a:lnTo>
                  <a:pt x="f979" y="f265"/>
                </a:lnTo>
                <a:lnTo>
                  <a:pt x="f1291" y="f261"/>
                </a:lnTo>
                <a:lnTo>
                  <a:pt x="f982" y="f1210"/>
                </a:lnTo>
                <a:lnTo>
                  <a:pt x="f974" y="f1218"/>
                </a:lnTo>
                <a:lnTo>
                  <a:pt x="f1292" y="f374"/>
                </a:lnTo>
                <a:lnTo>
                  <a:pt x="f883" y="f1288"/>
                </a:lnTo>
                <a:lnTo>
                  <a:pt x="f1293" y="f520"/>
                </a:lnTo>
                <a:lnTo>
                  <a:pt x="f1042" y="f1294"/>
                </a:lnTo>
                <a:lnTo>
                  <a:pt x="f1050" y="f1295"/>
                </a:lnTo>
                <a:lnTo>
                  <a:pt x="f243" y="f1296"/>
                </a:lnTo>
                <a:lnTo>
                  <a:pt x="f990" y="f1286"/>
                </a:lnTo>
                <a:lnTo>
                  <a:pt x="f1297" y="f1298"/>
                </a:lnTo>
                <a:lnTo>
                  <a:pt x="f235" y="f281"/>
                </a:lnTo>
                <a:lnTo>
                  <a:pt x="f254" y="f1298"/>
                </a:lnTo>
                <a:lnTo>
                  <a:pt x="f49" y="f1245"/>
                </a:lnTo>
                <a:lnTo>
                  <a:pt x="f1299" y="f1295"/>
                </a:lnTo>
                <a:lnTo>
                  <a:pt x="f179" y="f1295"/>
                </a:lnTo>
                <a:lnTo>
                  <a:pt x="f175" y="f1298"/>
                </a:lnTo>
                <a:lnTo>
                  <a:pt x="f436" y="f1285"/>
                </a:lnTo>
                <a:lnTo>
                  <a:pt x="f231" y="f283"/>
                </a:lnTo>
                <a:lnTo>
                  <a:pt x="f231" y="f1280"/>
                </a:lnTo>
                <a:lnTo>
                  <a:pt x="f1054" y="f522"/>
                </a:lnTo>
                <a:lnTo>
                  <a:pt x="f1054" y="f1300"/>
                </a:lnTo>
                <a:lnTo>
                  <a:pt x="f436" y="f1301"/>
                </a:lnTo>
                <a:lnTo>
                  <a:pt x="f179" y="f1302"/>
                </a:lnTo>
                <a:lnTo>
                  <a:pt x="f337" y="f1260"/>
                </a:lnTo>
                <a:lnTo>
                  <a:pt x="f250" y="f1303"/>
                </a:lnTo>
                <a:lnTo>
                  <a:pt x="f55" y="f328"/>
                </a:lnTo>
                <a:lnTo>
                  <a:pt x="f994" y="f1304"/>
                </a:lnTo>
                <a:lnTo>
                  <a:pt x="f1013" y="f1305"/>
                </a:lnTo>
                <a:lnTo>
                  <a:pt x="f1306" y="f493"/>
                </a:lnTo>
                <a:lnTo>
                  <a:pt x="f235" y="f1307"/>
                </a:lnTo>
                <a:lnTo>
                  <a:pt x="f233" y="f1308"/>
                </a:lnTo>
                <a:lnTo>
                  <a:pt x="f185" y="f1309"/>
                </a:lnTo>
                <a:lnTo>
                  <a:pt x="f231" y="f1310"/>
                </a:lnTo>
                <a:lnTo>
                  <a:pt x="f1033" y="f320"/>
                </a:lnTo>
                <a:lnTo>
                  <a:pt x="f1311" y="f320"/>
                </a:lnTo>
                <a:lnTo>
                  <a:pt x="f192" y="f388"/>
                </a:lnTo>
                <a:lnTo>
                  <a:pt x="f1312" y="f412"/>
                </a:lnTo>
                <a:lnTo>
                  <a:pt x="f1313" y="f1314"/>
                </a:lnTo>
                <a:lnTo>
                  <a:pt x="f196" y="f1315"/>
                </a:lnTo>
                <a:lnTo>
                  <a:pt x="f198" y="f1316"/>
                </a:lnTo>
                <a:lnTo>
                  <a:pt x="f198" y="f1317"/>
                </a:lnTo>
                <a:lnTo>
                  <a:pt x="f196" y="f1318"/>
                </a:lnTo>
                <a:lnTo>
                  <a:pt x="f369" y="f1267"/>
                </a:lnTo>
                <a:lnTo>
                  <a:pt x="f1319" y="f1320"/>
                </a:lnTo>
                <a:lnTo>
                  <a:pt x="f1057" y="f497"/>
                </a:lnTo>
                <a:lnTo>
                  <a:pt x="f1321" y="f1260"/>
                </a:lnTo>
                <a:lnTo>
                  <a:pt x="f356" y="f510"/>
                </a:lnTo>
                <a:lnTo>
                  <a:pt x="f1031" y="f1322"/>
                </a:lnTo>
                <a:lnTo>
                  <a:pt x="f347" y="f421"/>
                </a:lnTo>
                <a:lnTo>
                  <a:pt x="f1033" y="f1252"/>
                </a:lnTo>
                <a:lnTo>
                  <a:pt x="f225" y="f475"/>
                </a:lnTo>
                <a:lnTo>
                  <a:pt x="f225" y="f1323"/>
                </a:lnTo>
                <a:lnTo>
                  <a:pt x="f1033" y="f1324"/>
                </a:lnTo>
                <a:lnTo>
                  <a:pt x="f331" y="f574"/>
                </a:lnTo>
                <a:lnTo>
                  <a:pt x="f1033" y="f428"/>
                </a:lnTo>
                <a:lnTo>
                  <a:pt x="f1325" y="f1224"/>
                </a:lnTo>
                <a:lnTo>
                  <a:pt x="f227" y="f1326"/>
                </a:lnTo>
                <a:lnTo>
                  <a:pt x="f1325" y="f1327"/>
                </a:lnTo>
                <a:lnTo>
                  <a:pt x="f47" y="f481"/>
                </a:lnTo>
                <a:lnTo>
                  <a:pt x="f1328" y="f1192"/>
                </a:lnTo>
                <a:lnTo>
                  <a:pt x="f1031" y="f232"/>
                </a:lnTo>
                <a:lnTo>
                  <a:pt x="f222" y="f512"/>
                </a:lnTo>
                <a:lnTo>
                  <a:pt x="f1329" y="f1161"/>
                </a:lnTo>
                <a:lnTo>
                  <a:pt x="f819" y="f1330"/>
                </a:lnTo>
                <a:lnTo>
                  <a:pt x="f99" y="f1331"/>
                </a:lnTo>
                <a:lnTo>
                  <a:pt x="f94" y="f504"/>
                </a:lnTo>
                <a:lnTo>
                  <a:pt x="f90" y="f48"/>
                </a:lnTo>
                <a:lnTo>
                  <a:pt x="f1332" y="f1333"/>
                </a:lnTo>
                <a:lnTo>
                  <a:pt x="f321" y="f1334"/>
                </a:lnTo>
                <a:lnTo>
                  <a:pt x="f86" y="f684"/>
                </a:lnTo>
                <a:lnTo>
                  <a:pt x="f1335" y="f1336"/>
                </a:lnTo>
                <a:lnTo>
                  <a:pt x="f299" y="f1333"/>
                </a:lnTo>
                <a:lnTo>
                  <a:pt x="f381" y="f48"/>
                </a:lnTo>
                <a:lnTo>
                  <a:pt x="f1337" y="f504"/>
                </a:lnTo>
                <a:lnTo>
                  <a:pt x="f319" y="f219"/>
                </a:lnTo>
                <a:lnTo>
                  <a:pt x="f810" y="f682"/>
                </a:lnTo>
                <a:lnTo>
                  <a:pt x="f1338" y="f189"/>
                </a:lnTo>
                <a:lnTo>
                  <a:pt x="f1339" y="f1340"/>
                </a:lnTo>
                <a:lnTo>
                  <a:pt x="f847" y="f1341"/>
                </a:lnTo>
                <a:lnTo>
                  <a:pt x="f1342" y="f1171"/>
                </a:lnTo>
                <a:lnTo>
                  <a:pt x="f1343" y="f234"/>
                </a:lnTo>
                <a:lnTo>
                  <a:pt x="f1344" y="f1345"/>
                </a:lnTo>
                <a:lnTo>
                  <a:pt x="f811" y="f1210"/>
                </a:lnTo>
                <a:lnTo>
                  <a:pt x="f1346" y="f374"/>
                </a:lnTo>
                <a:lnTo>
                  <a:pt x="f84" y="f1347"/>
                </a:lnTo>
                <a:lnTo>
                  <a:pt x="f1348" y="f1296"/>
                </a:lnTo>
                <a:lnTo>
                  <a:pt x="f1349" y="f1249"/>
                </a:lnTo>
                <a:lnTo>
                  <a:pt x="f1350" y="f1351"/>
                </a:lnTo>
                <a:lnTo>
                  <a:pt x="f854" y="f283"/>
                </a:lnTo>
                <a:lnTo>
                  <a:pt x="f1352" y="f501"/>
                </a:lnTo>
                <a:lnTo>
                  <a:pt x="f210" y="f1353"/>
                </a:lnTo>
                <a:lnTo>
                  <a:pt x="f97" y="f506"/>
                </a:lnTo>
                <a:lnTo>
                  <a:pt x="f1354" y="f334"/>
                </a:lnTo>
                <a:lnTo>
                  <a:pt x="f117" y="f1355"/>
                </a:lnTo>
                <a:lnTo>
                  <a:pt x="f200" y="f379"/>
                </a:lnTo>
                <a:lnTo>
                  <a:pt x="f325" y="f1356"/>
                </a:lnTo>
                <a:lnTo>
                  <a:pt x="f325" y="f1302"/>
                </a:lnTo>
                <a:lnTo>
                  <a:pt x="f431" y="f497"/>
                </a:lnTo>
                <a:lnTo>
                  <a:pt x="f1357" y="f1358"/>
                </a:lnTo>
                <a:lnTo>
                  <a:pt x="f1359" y="f1360"/>
                </a:lnTo>
                <a:lnTo>
                  <a:pt x="f323" y="f1361"/>
                </a:lnTo>
                <a:lnTo>
                  <a:pt x="f99" y="f1362"/>
                </a:lnTo>
                <a:lnTo>
                  <a:pt x="f211" y="f384"/>
                </a:lnTo>
                <a:lnTo>
                  <a:pt x="f854" y="f1317"/>
                </a:lnTo>
                <a:lnTo>
                  <a:pt x="f1363" y="f1364"/>
                </a:lnTo>
                <a:lnTo>
                  <a:pt x="f1365" y="f1305"/>
                </a:lnTo>
                <a:lnTo>
                  <a:pt x="f1366" y="f1362"/>
                </a:lnTo>
                <a:lnTo>
                  <a:pt x="f1367" y="f1368"/>
                </a:lnTo>
                <a:lnTo>
                  <a:pt x="f1369" y="f513"/>
                </a:lnTo>
                <a:lnTo>
                  <a:pt x="f1370" y="f287"/>
                </a:lnTo>
                <a:lnTo>
                  <a:pt x="f387" y="f672"/>
                </a:lnTo>
                <a:lnTo>
                  <a:pt x="f1370" y="f1371"/>
                </a:lnTo>
                <a:lnTo>
                  <a:pt x="f1372" y="f1373"/>
                </a:lnTo>
                <a:lnTo>
                  <a:pt x="f78" y="f1374"/>
                </a:lnTo>
                <a:lnTo>
                  <a:pt x="f1339" y="f1375"/>
                </a:lnTo>
                <a:lnTo>
                  <a:pt x="f80" y="f1280"/>
                </a:lnTo>
                <a:lnTo>
                  <a:pt x="f1342" y="f1376"/>
                </a:lnTo>
                <a:lnTo>
                  <a:pt x="f1342" y="f1353"/>
                </a:lnTo>
                <a:lnTo>
                  <a:pt x="f125" y="f1377"/>
                </a:lnTo>
                <a:lnTo>
                  <a:pt x="f1366" y="f283"/>
                </a:lnTo>
                <a:lnTo>
                  <a:pt x="f810" y="f1283"/>
                </a:lnTo>
                <a:lnTo>
                  <a:pt x="f1378" y="f1379"/>
                </a:lnTo>
                <a:lnTo>
                  <a:pt x="f845" y="f1252"/>
                </a:lnTo>
                <a:lnTo>
                  <a:pt x="f845" y="f582"/>
                </a:lnTo>
                <a:lnTo>
                  <a:pt x="f383" y="f338"/>
                </a:lnTo>
                <a:lnTo>
                  <a:pt x="f1380" y="f595"/>
                </a:lnTo>
                <a:lnTo>
                  <a:pt x="f1342" y="f571"/>
                </a:lnTo>
                <a:lnTo>
                  <a:pt x="f1339" y="f1177"/>
                </a:lnTo>
                <a:lnTo>
                  <a:pt x="f1381" y="f1171"/>
                </a:lnTo>
                <a:lnTo>
                  <a:pt x="f808" y="f1231"/>
                </a:lnTo>
                <a:lnTo>
                  <a:pt x="f1372" y="f1382"/>
                </a:lnTo>
                <a:lnTo>
                  <a:pt x="f76" y="f1233"/>
                </a:lnTo>
                <a:lnTo>
                  <a:pt x="f1383" y="f1384"/>
                </a:lnTo>
                <a:lnTo>
                  <a:pt x="f1385" y="f187"/>
                </a:lnTo>
                <a:lnTo>
                  <a:pt x="f305" y="f1386"/>
                </a:lnTo>
                <a:lnTo>
                  <a:pt x="f1387" y="f1388"/>
                </a:lnTo>
                <a:lnTo>
                  <a:pt x="f1389" y="f486"/>
                </a:lnTo>
                <a:lnTo>
                  <a:pt x="f1390" y="f1237"/>
                </a:lnTo>
                <a:lnTo>
                  <a:pt x="f1391" y="f1382"/>
                </a:lnTo>
                <a:lnTo>
                  <a:pt x="f152" y="f352"/>
                </a:lnTo>
                <a:lnTo>
                  <a:pt x="f761" y="f1392"/>
                </a:lnTo>
                <a:lnTo>
                  <a:pt x="f1393" y="f364"/>
                </a:lnTo>
                <a:lnTo>
                  <a:pt x="f1394" y="f261"/>
                </a:lnTo>
                <a:lnTo>
                  <a:pt x="f1395" y="f1396"/>
                </a:lnTo>
                <a:lnTo>
                  <a:pt x="f1397" y="f1398"/>
                </a:lnTo>
                <a:lnTo>
                  <a:pt x="f576" y="f400"/>
                </a:lnTo>
                <a:lnTo>
                  <a:pt x="f1399" y="f1400"/>
                </a:lnTo>
                <a:lnTo>
                  <a:pt x="f578" y="f1401"/>
                </a:lnTo>
                <a:lnTo>
                  <a:pt x="f604" y="f1402"/>
                </a:lnTo>
                <a:lnTo>
                  <a:pt x="f1403" y="f1404"/>
                </a:lnTo>
                <a:lnTo>
                  <a:pt x="f1405" y="f538"/>
                </a:lnTo>
                <a:lnTo>
                  <a:pt x="f1405" y="f1406"/>
                </a:lnTo>
                <a:lnTo>
                  <a:pt x="f559" y="f173"/>
                </a:lnTo>
                <a:lnTo>
                  <a:pt x="f604" y="f749"/>
                </a:lnTo>
                <a:lnTo>
                  <a:pt x="f1407" y="f1408"/>
                </a:lnTo>
                <a:lnTo>
                  <a:pt x="f1409" y="f1410"/>
                </a:lnTo>
                <a:lnTo>
                  <a:pt x="f607" y="f781"/>
                </a:lnTo>
                <a:lnTo>
                  <a:pt x="f570" y="f460"/>
                </a:lnTo>
                <a:lnTo>
                  <a:pt x="f535" y="f1391"/>
                </a:lnTo>
                <a:lnTo>
                  <a:pt x="f1411" y="f1412"/>
                </a:lnTo>
                <a:lnTo>
                  <a:pt x="f478" y="f1413"/>
                </a:lnTo>
                <a:lnTo>
                  <a:pt x="f474" y="f1414"/>
                </a:lnTo>
                <a:lnTo>
                  <a:pt x="f1415" y="f1416"/>
                </a:lnTo>
                <a:lnTo>
                  <a:pt x="f406" y="f1417"/>
                </a:lnTo>
                <a:lnTo>
                  <a:pt x="f769" y="f1418"/>
                </a:lnTo>
                <a:lnTo>
                  <a:pt x="f156" y="f1419"/>
                </a:lnTo>
                <a:lnTo>
                  <a:pt x="f460" y="f1389"/>
                </a:lnTo>
                <a:lnTo>
                  <a:pt x="f1420" y="f70"/>
                </a:lnTo>
                <a:lnTo>
                  <a:pt x="f1421" y="f1422"/>
                </a:lnTo>
                <a:lnTo>
                  <a:pt x="f1370" y="f307"/>
                </a:lnTo>
                <a:lnTo>
                  <a:pt x="f1348" y="f129"/>
                </a:lnTo>
                <a:lnTo>
                  <a:pt x="f1423" y="f1424"/>
                </a:lnTo>
                <a:lnTo>
                  <a:pt x="f323" y="f1370"/>
                </a:lnTo>
                <a:lnTo>
                  <a:pt x="f835" y="f1369"/>
                </a:lnTo>
                <a:lnTo>
                  <a:pt x="f1059" y="f127"/>
                </a:lnTo>
                <a:lnTo>
                  <a:pt x="f1027" y="f1425"/>
                </a:lnTo>
                <a:lnTo>
                  <a:pt x="f1312" y="f1381"/>
                </a:lnTo>
                <a:lnTo>
                  <a:pt x="f1426" y="f385"/>
                </a:lnTo>
                <a:lnTo>
                  <a:pt x="f347" y="f80"/>
                </a:lnTo>
                <a:lnTo>
                  <a:pt x="f175" y="f1343"/>
                </a:lnTo>
                <a:lnTo>
                  <a:pt x="f1427" y="f1428"/>
                </a:lnTo>
                <a:lnTo>
                  <a:pt x="f18" y="f1429"/>
                </a:lnTo>
                <a:lnTo>
                  <a:pt x="f953" y="f452"/>
                </a:lnTo>
                <a:lnTo>
                  <a:pt x="f949" y="f376"/>
                </a:lnTo>
                <a:lnTo>
                  <a:pt x="f1157" y="f1430"/>
                </a:lnTo>
                <a:lnTo>
                  <a:pt x="f1431" y="f196"/>
                </a:lnTo>
                <a:lnTo>
                  <a:pt x="f1432" y="f1021"/>
                </a:lnTo>
                <a:lnTo>
                  <a:pt x="f1433" y="f1434"/>
                </a:lnTo>
                <a:lnTo>
                  <a:pt x="f278" y="f349"/>
                </a:lnTo>
                <a:lnTo>
                  <a:pt x="f1143" y="f229"/>
                </a:lnTo>
                <a:lnTo>
                  <a:pt x="f1261" y="f188"/>
                </a:lnTo>
                <a:lnTo>
                  <a:pt x="f1435" y="f1436"/>
                </a:lnTo>
                <a:lnTo>
                  <a:pt x="f1437" y="f181"/>
                </a:lnTo>
                <a:lnTo>
                  <a:pt x="f1197" y="f185"/>
                </a:lnTo>
                <a:lnTo>
                  <a:pt x="f1438" y="f444"/>
                </a:lnTo>
                <a:lnTo>
                  <a:pt x="f1225" y="f1439"/>
                </a:lnTo>
                <a:lnTo>
                  <a:pt x="f1440" y="f995"/>
                </a:lnTo>
                <a:lnTo>
                  <a:pt x="f1242" y="f235"/>
                </a:lnTo>
                <a:lnTo>
                  <a:pt x="f1441" y="f995"/>
                </a:lnTo>
                <a:lnTo>
                  <a:pt x="f10" y="f1442"/>
                </a:lnTo>
                <a:lnTo>
                  <a:pt x="f1443" y="f443"/>
                </a:lnTo>
                <a:lnTo>
                  <a:pt x="f1238" y="f233"/>
                </a:lnTo>
                <a:lnTo>
                  <a:pt x="f250" y="f1444"/>
                </a:lnTo>
                <a:lnTo>
                  <a:pt x="f24" y="f439"/>
                </a:lnTo>
                <a:lnTo>
                  <a:pt x="f1445" y="f339"/>
                </a:lnTo>
                <a:lnTo>
                  <a:pt x="f1311" y="f1446"/>
                </a:lnTo>
                <a:lnTo>
                  <a:pt x="f1329" y="f1447"/>
                </a:lnTo>
                <a:lnTo>
                  <a:pt x="f861" y="f1448"/>
                </a:lnTo>
                <a:lnTo>
                  <a:pt x="f1449" y="f190"/>
                </a:lnTo>
                <a:lnTo>
                  <a:pt x="f211" y="f1450"/>
                </a:lnTo>
                <a:lnTo>
                  <a:pt x="f1348" y="f1319"/>
                </a:lnTo>
                <a:lnTo>
                  <a:pt x="f1451" y="f1452"/>
                </a:lnTo>
                <a:lnTo>
                  <a:pt x="f1419" y="f94"/>
                </a:lnTo>
                <a:lnTo>
                  <a:pt x="f777" y="f453"/>
                </a:lnTo>
                <a:lnTo>
                  <a:pt x="f1453" y="f1454"/>
                </a:lnTo>
                <a:lnTo>
                  <a:pt x="f745" y="f1455"/>
                </a:lnTo>
                <a:lnTo>
                  <a:pt x="f1456" y="f307"/>
                </a:lnTo>
                <a:lnTo>
                  <a:pt x="f1457" y="f416"/>
                </a:lnTo>
                <a:lnTo>
                  <a:pt x="f1458" y="f1459"/>
                </a:lnTo>
                <a:lnTo>
                  <a:pt x="f656" y="f1460"/>
                </a:lnTo>
                <a:lnTo>
                  <a:pt x="f604" y="f789"/>
                </a:lnTo>
                <a:lnTo>
                  <a:pt x="f603" y="f1461"/>
                </a:lnTo>
                <a:lnTo>
                  <a:pt x="f1462" y="f137"/>
                </a:lnTo>
                <a:lnTo>
                  <a:pt x="f1463" y="f1416"/>
                </a:lnTo>
                <a:lnTo>
                  <a:pt x="f607" y="f1464"/>
                </a:lnTo>
                <a:lnTo>
                  <a:pt x="f1465" y="f129"/>
                </a:lnTo>
                <a:lnTo>
                  <a:pt x="f1466" y="f808"/>
                </a:lnTo>
                <a:lnTo>
                  <a:pt x="f1467" y="f1468"/>
                </a:lnTo>
                <a:lnTo>
                  <a:pt x="f745" y="f319"/>
                </a:lnTo>
                <a:lnTo>
                  <a:pt x="f464" y="f1469"/>
                </a:lnTo>
                <a:lnTo>
                  <a:pt x="f158" y="f297"/>
                </a:lnTo>
                <a:lnTo>
                  <a:pt x="f141" y="f1470"/>
                </a:lnTo>
                <a:lnTo>
                  <a:pt x="f1412" y="f205"/>
                </a:lnTo>
                <a:lnTo>
                  <a:pt x="f1419" y="f829"/>
                </a:lnTo>
                <a:lnTo>
                  <a:pt x="f1471" y="f327"/>
                </a:lnTo>
                <a:lnTo>
                  <a:pt x="f1369" y="f329"/>
                </a:lnTo>
                <a:lnTo>
                  <a:pt x="f1472" y="f1473"/>
                </a:lnTo>
                <a:lnTo>
                  <a:pt x="f1474" y="f177"/>
                </a:lnTo>
                <a:lnTo>
                  <a:pt x="f123" y="f1444"/>
                </a:lnTo>
                <a:lnTo>
                  <a:pt x="f1349" y="f288"/>
                </a:lnTo>
                <a:lnTo>
                  <a:pt x="f1475" y="f1005"/>
                </a:lnTo>
                <a:lnTo>
                  <a:pt x="f213" y="f969"/>
                </a:lnTo>
                <a:lnTo>
                  <a:pt x="f1359" y="f1476"/>
                </a:lnTo>
                <a:lnTo>
                  <a:pt x="f1357" y="f284"/>
                </a:lnTo>
                <a:lnTo>
                  <a:pt x="f823" y="f1270"/>
                </a:lnTo>
                <a:lnTo>
                  <a:pt x="f1025" y="f1226"/>
                </a:lnTo>
                <a:lnTo>
                  <a:pt x="f1477" y="f1433"/>
                </a:lnTo>
                <a:lnTo>
                  <a:pt x="f349" y="f1478"/>
                </a:lnTo>
                <a:lnTo>
                  <a:pt x="f333" y="f1479"/>
                </a:lnTo>
                <a:lnTo>
                  <a:pt x="f439" y="f1480"/>
                </a:lnTo>
                <a:lnTo>
                  <a:pt x="f256" y="f1437"/>
                </a:lnTo>
                <a:lnTo>
                  <a:pt x="f446" y="f1214"/>
                </a:lnTo>
                <a:lnTo>
                  <a:pt x="f179" y="f1481"/>
                </a:lnTo>
                <a:lnTo>
                  <a:pt x="f227" y="f1482"/>
                </a:lnTo>
                <a:lnTo>
                  <a:pt x="f434" y="f1143"/>
                </a:lnTo>
                <a:lnTo>
                  <a:pt x="f870" y="f889"/>
                </a:lnTo>
                <a:lnTo>
                  <a:pt x="f1027" y="f1483"/>
                </a:lnTo>
                <a:lnTo>
                  <a:pt x="f861" y="f1484"/>
                </a:lnTo>
                <a:lnTo>
                  <a:pt x="f431" y="f1257"/>
                </a:lnTo>
                <a:lnTo>
                  <a:pt x="f92" y="f1485"/>
                </a:lnTo>
                <a:lnTo>
                  <a:pt x="f1486" y="f1205"/>
                </a:lnTo>
                <a:lnTo>
                  <a:pt x="f1487" y="f1089"/>
                </a:lnTo>
                <a:lnTo>
                  <a:pt x="f307" y="f1212"/>
                </a:lnTo>
                <a:lnTo>
                  <a:pt x="f1488" y="f1489"/>
                </a:lnTo>
                <a:lnTo>
                  <a:pt x="f145" y="f1490"/>
                </a:lnTo>
                <a:lnTo>
                  <a:pt x="f630" y="f1491"/>
                </a:lnTo>
                <a:lnTo>
                  <a:pt x="f173" y="f1289"/>
                </a:lnTo>
                <a:lnTo>
                  <a:pt x="f65" y="f1492"/>
                </a:lnTo>
                <a:lnTo>
                  <a:pt x="f548" y="f1493"/>
                </a:lnTo>
                <a:lnTo>
                  <a:pt x="f609" y="f177"/>
                </a:lnTo>
                <a:lnTo>
                  <a:pt x="f570" y="f361"/>
                </a:lnTo>
                <a:lnTo>
                  <a:pt x="f575" y="f1357"/>
                </a:lnTo>
                <a:lnTo>
                  <a:pt x="f1494" y="f812"/>
                </a:lnTo>
                <a:lnTo>
                  <a:pt x="f1405" y="f78"/>
                </a:lnTo>
                <a:lnTo>
                  <a:pt x="f1495" y="f804"/>
                </a:lnTo>
                <a:lnTo>
                  <a:pt x="f1496" y="f458"/>
                </a:lnTo>
                <a:lnTo>
                  <a:pt x="f581" y="f460"/>
                </a:lnTo>
                <a:lnTo>
                  <a:pt x="f1497" y="f1498"/>
                </a:lnTo>
                <a:lnTo>
                  <a:pt x="f1499" y="f1390"/>
                </a:lnTo>
                <a:lnTo>
                  <a:pt x="f1500" y="f131"/>
                </a:lnTo>
                <a:lnTo>
                  <a:pt x="f1501" y="f422"/>
                </a:lnTo>
                <a:lnTo>
                  <a:pt x="f550" y="f1378"/>
                </a:lnTo>
                <a:lnTo>
                  <a:pt x="f549" y="f811"/>
                </a:lnTo>
                <a:lnTo>
                  <a:pt x="f547" y="f1335"/>
                </a:lnTo>
                <a:lnTo>
                  <a:pt x="f547" y="f452"/>
                </a:lnTo>
                <a:lnTo>
                  <a:pt x="f545" y="f97"/>
                </a:lnTo>
                <a:lnTo>
                  <a:pt x="f1502" y="f1449"/>
                </a:lnTo>
                <a:lnTo>
                  <a:pt x="f403" y="f826"/>
                </a:lnTo>
                <a:lnTo>
                  <a:pt x="f584" y="f1021"/>
                </a:lnTo>
                <a:lnTo>
                  <a:pt x="f310" y="f351"/>
                </a:lnTo>
                <a:lnTo>
                  <a:pt x="f585" y="f1503"/>
                </a:lnTo>
                <a:lnTo>
                  <a:pt x="f1504" y="f55"/>
                </a:lnTo>
                <a:lnTo>
                  <a:pt x="f588" y="f242"/>
                </a:lnTo>
                <a:lnTo>
                  <a:pt x="f594" y="f1505"/>
                </a:lnTo>
                <a:lnTo>
                  <a:pt x="f1506" y="f1507"/>
                </a:lnTo>
                <a:lnTo>
                  <a:pt x="f1508" y="f1509"/>
                </a:lnTo>
                <a:lnTo>
                  <a:pt x="f733" y="f1510"/>
                </a:lnTo>
                <a:lnTo>
                  <a:pt x="f1511" y="f1479"/>
                </a:lnTo>
                <a:lnTo>
                  <a:pt x="f1512" y="f1513"/>
                </a:lnTo>
                <a:lnTo>
                  <a:pt x="f1514" y="f1089"/>
                </a:lnTo>
                <a:lnTo>
                  <a:pt x="f1515" y="f1516"/>
                </a:lnTo>
                <a:lnTo>
                  <a:pt x="f1517" y="f273"/>
                </a:lnTo>
                <a:lnTo>
                  <a:pt x="f492" y="f1518"/>
                </a:lnTo>
                <a:lnTo>
                  <a:pt x="f1519" y="f1520"/>
                </a:lnTo>
                <a:lnTo>
                  <a:pt x="f1317" y="f1521"/>
                </a:lnTo>
                <a:lnTo>
                  <a:pt x="f1396" y="f1170"/>
                </a:lnTo>
                <a:lnTo>
                  <a:pt x="f1522" y="f924"/>
                </a:lnTo>
                <a:lnTo>
                  <a:pt x="f1322" y="f906"/>
                </a:lnTo>
                <a:lnTo>
                  <a:pt x="f421" y="f1523"/>
                </a:lnTo>
                <a:lnTo>
                  <a:pt x="f1524" y="f1525"/>
                </a:lnTo>
                <a:lnTo>
                  <a:pt x="f501" y="f1109"/>
                </a:lnTo>
                <a:lnTo>
                  <a:pt x="f582" y="f1112"/>
                </a:lnTo>
                <a:lnTo>
                  <a:pt x="f589" y="f262"/>
                </a:lnTo>
                <a:lnTo>
                  <a:pt x="f1323" y="f1526"/>
                </a:lnTo>
                <a:lnTo>
                  <a:pt x="f260" y="f5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2E2224"/>
              </a:solidFill>
              <a:uFillTx/>
              <a:latin typeface="Candara"/>
            </a:endParaRPr>
          </a:p>
        </p:txBody>
      </p:sp>
      <p:sp>
        <p:nvSpPr>
          <p:cNvPr id="9" name="Title 9"/>
          <p:cNvSpPr txBox="1">
            <a:spLocks noGrp="1"/>
          </p:cNvSpPr>
          <p:nvPr>
            <p:ph type="ctrTitle"/>
          </p:nvPr>
        </p:nvSpPr>
        <p:spPr>
          <a:xfrm>
            <a:off x="3739896" y="1417320"/>
            <a:ext cx="5120640" cy="2304288"/>
          </a:xfrm>
        </p:spPr>
        <p:txBody>
          <a:bodyPr/>
          <a:lstStyle>
            <a:lvl1pPr>
              <a:defRPr sz="40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Freeform 7"/>
          <p:cNvSpPr/>
          <p:nvPr/>
        </p:nvSpPr>
        <p:spPr>
          <a:xfrm>
            <a:off x="838203" y="1762094"/>
            <a:ext cx="2521778" cy="5095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09"/>
              <a:gd name="f7" fmla="val 4865"/>
              <a:gd name="f8" fmla="val 414"/>
              <a:gd name="f9" fmla="val 2058"/>
              <a:gd name="f10" fmla="val 482"/>
              <a:gd name="f11" fmla="val 2173"/>
              <a:gd name="f12" fmla="val 503"/>
              <a:gd name="f13" fmla="val 2207"/>
              <a:gd name="f14" fmla="val 523"/>
              <a:gd name="f15" fmla="val 2242"/>
              <a:gd name="f16" fmla="val 538"/>
              <a:gd name="f17" fmla="val 2269"/>
              <a:gd name="f18" fmla="val 547"/>
              <a:gd name="f19" fmla="val 2282"/>
              <a:gd name="f20" fmla="val 559"/>
              <a:gd name="f21" fmla="val 2292"/>
              <a:gd name="f22" fmla="val 606"/>
              <a:gd name="f23" fmla="val 2323"/>
              <a:gd name="f24" fmla="val 618"/>
              <a:gd name="f25" fmla="val 2332"/>
              <a:gd name="f26" fmla="val 637"/>
              <a:gd name="f27" fmla="val 2344"/>
              <a:gd name="f28" fmla="val 657"/>
              <a:gd name="f29" fmla="val 2360"/>
              <a:gd name="f30" fmla="val 705"/>
              <a:gd name="f31" fmla="val 2392"/>
              <a:gd name="f32" fmla="val 728"/>
              <a:gd name="f33" fmla="val 2407"/>
              <a:gd name="f34" fmla="val 749"/>
              <a:gd name="f35" fmla="val 2420"/>
              <a:gd name="f36" fmla="val 765"/>
              <a:gd name="f37" fmla="val 2429"/>
              <a:gd name="f38" fmla="val 762"/>
              <a:gd name="f39" fmla="val 755"/>
              <a:gd name="f40" fmla="val 2354"/>
              <a:gd name="f41" fmla="val 744"/>
              <a:gd name="f42" fmla="val 2326"/>
              <a:gd name="f43" fmla="val 730"/>
              <a:gd name="f44" fmla="val 2298"/>
              <a:gd name="f45" fmla="val 687"/>
              <a:gd name="f46" fmla="val 2238"/>
              <a:gd name="f47" fmla="val 643"/>
              <a:gd name="f48" fmla="val 2180"/>
              <a:gd name="f49" fmla="val 597"/>
              <a:gd name="f50" fmla="val 2123"/>
              <a:gd name="f51" fmla="val 590"/>
              <a:gd name="f52" fmla="val 2112"/>
              <a:gd name="f53" fmla="val 582"/>
              <a:gd name="f54" fmla="val 2105"/>
              <a:gd name="f55" fmla="val 573"/>
              <a:gd name="f56" fmla="val 2101"/>
              <a:gd name="f57" fmla="val 560"/>
              <a:gd name="f58" fmla="val 2099"/>
              <a:gd name="f59" fmla="val 537"/>
              <a:gd name="f60" fmla="val 2095"/>
              <a:gd name="f61" fmla="val 512"/>
              <a:gd name="f62" fmla="val 2086"/>
              <a:gd name="f63" fmla="val 488"/>
              <a:gd name="f64" fmla="val 2078"/>
              <a:gd name="f65" fmla="val 1172"/>
              <a:gd name="f66" fmla="val 1997"/>
              <a:gd name="f67" fmla="val 1051"/>
              <a:gd name="f68" fmla="val 2064"/>
              <a:gd name="f69" fmla="val 1011"/>
              <a:gd name="f70" fmla="val 973"/>
              <a:gd name="f71" fmla="val 2108"/>
              <a:gd name="f72" fmla="val 957"/>
              <a:gd name="f73" fmla="val 2115"/>
              <a:gd name="f74" fmla="val 940"/>
              <a:gd name="f75" fmla="val 2124"/>
              <a:gd name="f76" fmla="val 926"/>
              <a:gd name="f77" fmla="val 2133"/>
              <a:gd name="f78" fmla="val 914"/>
              <a:gd name="f79" fmla="val 2145"/>
              <a:gd name="f80" fmla="val 896"/>
              <a:gd name="f81" fmla="val 2168"/>
              <a:gd name="f82" fmla="val 877"/>
              <a:gd name="f83" fmla="val 2192"/>
              <a:gd name="f84" fmla="val 856"/>
              <a:gd name="f85" fmla="val 2221"/>
              <a:gd name="f86" fmla="val 836"/>
              <a:gd name="f87" fmla="val 2252"/>
              <a:gd name="f88" fmla="val 820"/>
              <a:gd name="f89" fmla="val 2283"/>
              <a:gd name="f90" fmla="val 809"/>
              <a:gd name="f91" fmla="val 2307"/>
              <a:gd name="f92" fmla="val 802"/>
              <a:gd name="f93" fmla="val 2331"/>
              <a:gd name="f94" fmla="val 800"/>
              <a:gd name="f95" fmla="val 2336"/>
              <a:gd name="f96" fmla="val 2351"/>
              <a:gd name="f97" fmla="val 799"/>
              <a:gd name="f98" fmla="val 2372"/>
              <a:gd name="f99" fmla="val 796"/>
              <a:gd name="f100" fmla="val 2394"/>
              <a:gd name="f101" fmla="val 793"/>
              <a:gd name="f102" fmla="val 2444"/>
              <a:gd name="f103" fmla="val 792"/>
              <a:gd name="f104" fmla="val 2465"/>
              <a:gd name="f105" fmla="val 790"/>
              <a:gd name="f106" fmla="val 2481"/>
              <a:gd name="f107" fmla="val 780"/>
              <a:gd name="f108" fmla="val 2593"/>
              <a:gd name="f109" fmla="val 769"/>
              <a:gd name="f110" fmla="val 2704"/>
              <a:gd name="f111" fmla="val 768"/>
              <a:gd name="f112" fmla="val 2735"/>
              <a:gd name="f113" fmla="val 2788"/>
              <a:gd name="f114" fmla="val 761"/>
              <a:gd name="f115" fmla="val 2844"/>
              <a:gd name="f116" fmla="val 2898"/>
              <a:gd name="f117" fmla="val 764"/>
              <a:gd name="f118" fmla="val 2951"/>
              <a:gd name="f119" fmla="val 797"/>
              <a:gd name="f120" fmla="val 2963"/>
              <a:gd name="f121" fmla="val 831"/>
              <a:gd name="f122" fmla="val 2981"/>
              <a:gd name="f123" fmla="val 862"/>
              <a:gd name="f124" fmla="val 3004"/>
              <a:gd name="f125" fmla="val 893"/>
              <a:gd name="f126" fmla="val 3032"/>
              <a:gd name="f127" fmla="val 920"/>
              <a:gd name="f128" fmla="val 3069"/>
              <a:gd name="f129" fmla="val 943"/>
              <a:gd name="f130" fmla="val 3105"/>
              <a:gd name="f131" fmla="val 968"/>
              <a:gd name="f132" fmla="val 3143"/>
              <a:gd name="f133" fmla="val 991"/>
              <a:gd name="f134" fmla="val 3181"/>
              <a:gd name="f135" fmla="val 1010"/>
              <a:gd name="f136" fmla="val 3224"/>
              <a:gd name="f137" fmla="val 1029"/>
              <a:gd name="f138" fmla="val 3284"/>
              <a:gd name="f139" fmla="val 1042"/>
              <a:gd name="f140" fmla="val 3349"/>
              <a:gd name="f141" fmla="val 1050"/>
              <a:gd name="f142" fmla="val 3417"/>
              <a:gd name="f143" fmla="val 3422"/>
              <a:gd name="f144" fmla="val 3426"/>
              <a:gd name="f145" fmla="val 1054"/>
              <a:gd name="f146" fmla="val 1058"/>
              <a:gd name="f147" fmla="val 3277"/>
              <a:gd name="f148" fmla="val 1063"/>
              <a:gd name="f149" fmla="val 3212"/>
              <a:gd name="f150" fmla="val 1067"/>
              <a:gd name="f151" fmla="val 3155"/>
              <a:gd name="f152" fmla="val 1070"/>
              <a:gd name="f153" fmla="val 3115"/>
              <a:gd name="f154" fmla="val 1075"/>
              <a:gd name="f155" fmla="val 3072"/>
              <a:gd name="f156" fmla="val 1078"/>
              <a:gd name="f157" fmla="val 3026"/>
              <a:gd name="f158" fmla="val 1082"/>
              <a:gd name="f159" fmla="val 2975"/>
              <a:gd name="f160" fmla="val 1086"/>
              <a:gd name="f161" fmla="val 2919"/>
              <a:gd name="f162" fmla="val 1091"/>
              <a:gd name="f163" fmla="val 2855"/>
              <a:gd name="f164" fmla="val 1097"/>
              <a:gd name="f165" fmla="val 2786"/>
              <a:gd name="f166" fmla="val 1103"/>
              <a:gd name="f167" fmla="val 2708"/>
              <a:gd name="f168" fmla="val 1111"/>
              <a:gd name="f169" fmla="val 1119"/>
              <a:gd name="f170" fmla="val 2479"/>
              <a:gd name="f171" fmla="val 1126"/>
              <a:gd name="f172" fmla="val 2364"/>
              <a:gd name="f173" fmla="val 1138"/>
              <a:gd name="f174" fmla="val 2249"/>
              <a:gd name="f175" fmla="val 621"/>
              <a:gd name="f176" fmla="val 1990"/>
              <a:gd name="f177" fmla="val 619"/>
              <a:gd name="f178" fmla="val 1991"/>
              <a:gd name="f179" fmla="val 616"/>
              <a:gd name="f180" fmla="val 2012"/>
              <a:gd name="f181" fmla="val 613"/>
              <a:gd name="f182" fmla="val 2034"/>
              <a:gd name="f183" fmla="val 610"/>
              <a:gd name="f184" fmla="val 2049"/>
              <a:gd name="f185" fmla="val 604"/>
              <a:gd name="f186" fmla="val 609"/>
              <a:gd name="f187" fmla="val 2092"/>
              <a:gd name="f188" fmla="val 626"/>
              <a:gd name="f189" fmla="val 2117"/>
              <a:gd name="f190" fmla="val 659"/>
              <a:gd name="f191" fmla="val 2167"/>
              <a:gd name="f192" fmla="val 691"/>
              <a:gd name="f193" fmla="val 2211"/>
              <a:gd name="f194" fmla="val 727"/>
              <a:gd name="f195" fmla="val 2255"/>
              <a:gd name="f196" fmla="val 731"/>
              <a:gd name="f197" fmla="val 2261"/>
              <a:gd name="f198" fmla="val 737"/>
              <a:gd name="f199" fmla="val 2270"/>
              <a:gd name="f200" fmla="val 752"/>
              <a:gd name="f201" fmla="val 2291"/>
              <a:gd name="f202" fmla="val 2300"/>
              <a:gd name="f203" fmla="val 2304"/>
              <a:gd name="f204" fmla="val 775"/>
              <a:gd name="f205" fmla="val 781"/>
              <a:gd name="f206" fmla="val 787"/>
              <a:gd name="f207" fmla="val 2285"/>
              <a:gd name="f208" fmla="val 805"/>
              <a:gd name="f209" fmla="val 2257"/>
              <a:gd name="f210" fmla="val 811"/>
              <a:gd name="f211" fmla="val 812"/>
              <a:gd name="f212" fmla="val 2229"/>
              <a:gd name="f213" fmla="val 806"/>
              <a:gd name="f214" fmla="val 2214"/>
              <a:gd name="f215" fmla="val 2201"/>
              <a:gd name="f216" fmla="val 786"/>
              <a:gd name="f217" fmla="val 2189"/>
              <a:gd name="f218" fmla="val 767"/>
              <a:gd name="f219" fmla="val 2165"/>
              <a:gd name="f220" fmla="val 2142"/>
              <a:gd name="f221" fmla="val 713"/>
              <a:gd name="f222" fmla="val 680"/>
              <a:gd name="f223" fmla="val 2059"/>
              <a:gd name="f224" fmla="val 641"/>
              <a:gd name="f225" fmla="val 640"/>
              <a:gd name="f226" fmla="val 2009"/>
              <a:gd name="f227" fmla="val 632"/>
              <a:gd name="f228" fmla="val 2002"/>
              <a:gd name="f229" fmla="val 629"/>
              <a:gd name="f230" fmla="val 1994"/>
              <a:gd name="f231" fmla="val 624"/>
              <a:gd name="f232" fmla="val 1993"/>
              <a:gd name="f233" fmla="val 588"/>
              <a:gd name="f234" fmla="val 1972"/>
              <a:gd name="f235" fmla="val 575"/>
              <a:gd name="f236" fmla="val 1974"/>
              <a:gd name="f237" fmla="val 569"/>
              <a:gd name="f238" fmla="val 1975"/>
              <a:gd name="f239" fmla="val 545"/>
              <a:gd name="f240" fmla="val 535"/>
              <a:gd name="f241" fmla="val 1977"/>
              <a:gd name="f242" fmla="val 526"/>
              <a:gd name="f243" fmla="val 522"/>
              <a:gd name="f244" fmla="val 1999"/>
              <a:gd name="f245" fmla="val 572"/>
              <a:gd name="f246" fmla="val 2046"/>
              <a:gd name="f247" fmla="val 578"/>
              <a:gd name="f248" fmla="val 2052"/>
              <a:gd name="f249" fmla="val 2050"/>
              <a:gd name="f250" fmla="val 587"/>
              <a:gd name="f251" fmla="val 2043"/>
              <a:gd name="f252" fmla="val 591"/>
              <a:gd name="f253" fmla="val 2024"/>
              <a:gd name="f254" fmla="val 593"/>
              <a:gd name="f255" fmla="val 2015"/>
              <a:gd name="f256" fmla="val 598"/>
              <a:gd name="f257" fmla="val 1988"/>
              <a:gd name="f258" fmla="val 1980"/>
              <a:gd name="f259" fmla="val 596"/>
              <a:gd name="f260" fmla="val 1862"/>
              <a:gd name="f261" fmla="val 1866"/>
              <a:gd name="f262" fmla="val 5"/>
              <a:gd name="f263" fmla="val 1869"/>
              <a:gd name="f264" fmla="val 19"/>
              <a:gd name="f265" fmla="val 1871"/>
              <a:gd name="f266" fmla="val 39"/>
              <a:gd name="f267" fmla="val 1872"/>
              <a:gd name="f268" fmla="val 66"/>
              <a:gd name="f269" fmla="val 1874"/>
              <a:gd name="f270" fmla="val 97"/>
              <a:gd name="f271" fmla="val 129"/>
              <a:gd name="f272" fmla="val 194"/>
              <a:gd name="f273" fmla="val 222"/>
              <a:gd name="f274" fmla="val 247"/>
              <a:gd name="f275" fmla="val 1863"/>
              <a:gd name="f276" fmla="val 265"/>
              <a:gd name="f277" fmla="val 1850"/>
              <a:gd name="f278" fmla="val 311"/>
              <a:gd name="f279" fmla="val 1831"/>
              <a:gd name="f280" fmla="val 353"/>
              <a:gd name="f281" fmla="val 1806"/>
              <a:gd name="f282" fmla="val 393"/>
              <a:gd name="f283" fmla="val 1779"/>
              <a:gd name="f284" fmla="val 432"/>
              <a:gd name="f285" fmla="val 1720"/>
              <a:gd name="f286" fmla="val 505"/>
              <a:gd name="f287" fmla="val 1667"/>
              <a:gd name="f288" fmla="val 570"/>
              <a:gd name="f289" fmla="val 1555"/>
              <a:gd name="f290" fmla="val 697"/>
              <a:gd name="f291" fmla="val 1504"/>
              <a:gd name="f292" fmla="val 763"/>
              <a:gd name="f293" fmla="val 1492"/>
              <a:gd name="f294" fmla="val 779"/>
              <a:gd name="f295" fmla="val 1478"/>
              <a:gd name="f296" fmla="val 1461"/>
              <a:gd name="f297" fmla="val 825"/>
              <a:gd name="f298" fmla="val 1445"/>
              <a:gd name="f299" fmla="val 852"/>
              <a:gd name="f300" fmla="val 1409"/>
              <a:gd name="f301" fmla="val 905"/>
              <a:gd name="f302" fmla="val 1393"/>
              <a:gd name="f303" fmla="val 927"/>
              <a:gd name="f304" fmla="val 1380"/>
              <a:gd name="f305" fmla="val 945"/>
              <a:gd name="f306" fmla="val 1368"/>
              <a:gd name="f307" fmla="val 958"/>
              <a:gd name="f308" fmla="val 1364"/>
              <a:gd name="f309" fmla="val 1080"/>
              <a:gd name="f310" fmla="val 1378"/>
              <a:gd name="f311" fmla="val 1392"/>
              <a:gd name="f312" fmla="val 1037"/>
              <a:gd name="f313" fmla="val 1403"/>
              <a:gd name="f314" fmla="val 1020"/>
              <a:gd name="f315" fmla="val 1436"/>
              <a:gd name="f316" fmla="val 955"/>
              <a:gd name="f317" fmla="val 912"/>
              <a:gd name="f318" fmla="val 1486"/>
              <a:gd name="f319" fmla="val 871"/>
              <a:gd name="f320" fmla="val 1512"/>
              <a:gd name="f321" fmla="val 827"/>
              <a:gd name="f322" fmla="val 1540"/>
              <a:gd name="f323" fmla="val 784"/>
              <a:gd name="f324" fmla="val 1570"/>
              <a:gd name="f325" fmla="val 743"/>
              <a:gd name="f326" fmla="val 1602"/>
              <a:gd name="f327" fmla="val 706"/>
              <a:gd name="f328" fmla="val 1638"/>
              <a:gd name="f329" fmla="val 673"/>
              <a:gd name="f330" fmla="val 1676"/>
              <a:gd name="f331" fmla="val 647"/>
              <a:gd name="f332" fmla="val 1716"/>
              <a:gd name="f333" fmla="val 628"/>
              <a:gd name="f334" fmla="val 1757"/>
              <a:gd name="f335" fmla="val 614"/>
              <a:gd name="f336" fmla="val 1797"/>
              <a:gd name="f337" fmla="val 607"/>
              <a:gd name="f338" fmla="val 1838"/>
              <a:gd name="f339" fmla="val 605"/>
              <a:gd name="f340" fmla="val 1890"/>
              <a:gd name="f341" fmla="val 1940"/>
              <a:gd name="f342" fmla="val 1953"/>
              <a:gd name="f343" fmla="val 636"/>
              <a:gd name="f344" fmla="val 1969"/>
              <a:gd name="f345" fmla="val 642"/>
              <a:gd name="f346" fmla="val 1989"/>
              <a:gd name="f347" fmla="val 650"/>
              <a:gd name="f348" fmla="val 2006"/>
              <a:gd name="f349" fmla="val 656"/>
              <a:gd name="f350" fmla="val 2021"/>
              <a:gd name="f351" fmla="val 662"/>
              <a:gd name="f352" fmla="val 2033"/>
              <a:gd name="f353" fmla="val 664"/>
              <a:gd name="f354" fmla="val 2037"/>
              <a:gd name="f355" fmla="val 667"/>
              <a:gd name="f356" fmla="val 669"/>
              <a:gd name="f357" fmla="val 2027"/>
              <a:gd name="f358" fmla="val 672"/>
              <a:gd name="f359" fmla="val 2017"/>
              <a:gd name="f360" fmla="val 676"/>
              <a:gd name="f361" fmla="val 688"/>
              <a:gd name="f362" fmla="val 1978"/>
              <a:gd name="f363" fmla="val 694"/>
              <a:gd name="f364" fmla="val 1968"/>
              <a:gd name="f365" fmla="val 698"/>
              <a:gd name="f366" fmla="val 1950"/>
              <a:gd name="f367" fmla="val 710"/>
              <a:gd name="f368" fmla="val 1931"/>
              <a:gd name="f369" fmla="val 722"/>
              <a:gd name="f370" fmla="val 1906"/>
              <a:gd name="f371" fmla="val 735"/>
              <a:gd name="f372" fmla="val 1876"/>
              <a:gd name="f373" fmla="val 753"/>
              <a:gd name="f374" fmla="val 1843"/>
              <a:gd name="f375" fmla="val 771"/>
              <a:gd name="f376" fmla="val 791"/>
              <a:gd name="f377" fmla="val 1766"/>
              <a:gd name="f378" fmla="val 813"/>
              <a:gd name="f379" fmla="val 1725"/>
              <a:gd name="f380" fmla="val 1683"/>
              <a:gd name="f381" fmla="val 859"/>
              <a:gd name="f382" fmla="val 1641"/>
              <a:gd name="f383" fmla="val 884"/>
              <a:gd name="f384" fmla="val 1599"/>
              <a:gd name="f385" fmla="val 908"/>
              <a:gd name="f386" fmla="val 1560"/>
              <a:gd name="f387" fmla="val 933"/>
              <a:gd name="f388" fmla="val 1521"/>
              <a:gd name="f389" fmla="val 956"/>
              <a:gd name="f390" fmla="val 1487"/>
              <a:gd name="f391" fmla="val 979"/>
              <a:gd name="f392" fmla="val 1456"/>
              <a:gd name="f393" fmla="val 999"/>
              <a:gd name="f394" fmla="val 1431"/>
              <a:gd name="f395" fmla="val 1411"/>
              <a:gd name="f396" fmla="val 1397"/>
              <a:gd name="f397" fmla="val 1387"/>
              <a:gd name="f398" fmla="val 1083"/>
              <a:gd name="f399" fmla="val 1102"/>
              <a:gd name="f400" fmla="val 1359"/>
              <a:gd name="f401" fmla="val 1120"/>
              <a:gd name="f402" fmla="val 1124"/>
              <a:gd name="f403" fmla="val 1361"/>
              <a:gd name="f404" fmla="val 1127"/>
              <a:gd name="f405" fmla="val 1362"/>
              <a:gd name="f406" fmla="val 1129"/>
              <a:gd name="f407" fmla="val 1132"/>
              <a:gd name="f408" fmla="val 1414"/>
              <a:gd name="f409" fmla="val 1114"/>
              <a:gd name="f410" fmla="val 1099"/>
              <a:gd name="f411" fmla="val 1496"/>
              <a:gd name="f412" fmla="val 1533"/>
              <a:gd name="f413" fmla="val 1567"/>
              <a:gd name="f414" fmla="val 1035"/>
              <a:gd name="f415" fmla="val 1635"/>
              <a:gd name="f416" fmla="val 984"/>
              <a:gd name="f417" fmla="val 1670"/>
              <a:gd name="f418" fmla="val 959"/>
              <a:gd name="f419" fmla="val 1705"/>
              <a:gd name="f420" fmla="val 937"/>
              <a:gd name="f421" fmla="val 1747"/>
              <a:gd name="f422" fmla="val 909"/>
              <a:gd name="f423" fmla="val 1787"/>
              <a:gd name="f424" fmla="val 878"/>
              <a:gd name="f425" fmla="val 1823"/>
              <a:gd name="f426" fmla="val 844"/>
              <a:gd name="f427" fmla="val 1860"/>
              <a:gd name="f428" fmla="val 1900"/>
              <a:gd name="f429" fmla="val 782"/>
              <a:gd name="f430" fmla="val 1959"/>
              <a:gd name="f431" fmla="val 747"/>
              <a:gd name="f432" fmla="val 715"/>
              <a:gd name="f433" fmla="val 2151"/>
              <a:gd name="f434" fmla="val 653"/>
              <a:gd name="f435" fmla="val 2157"/>
              <a:gd name="f436" fmla="val 622"/>
              <a:gd name="f437" fmla="val 2205"/>
              <a:gd name="f438" fmla="val 2218"/>
              <a:gd name="f439" fmla="val 600"/>
              <a:gd name="f440" fmla="val 2236"/>
              <a:gd name="f441" fmla="val 585"/>
              <a:gd name="f442" fmla="val 2239"/>
              <a:gd name="f443" fmla="val 583"/>
              <a:gd name="f444" fmla="val 595"/>
              <a:gd name="f445" fmla="val 2232"/>
              <a:gd name="f446" fmla="val 603"/>
              <a:gd name="f447" fmla="val 2220"/>
              <a:gd name="f448" fmla="val 701"/>
              <a:gd name="f449" fmla="val 725"/>
              <a:gd name="f450" fmla="val 2216"/>
              <a:gd name="f451" fmla="val 774"/>
              <a:gd name="f452" fmla="val 819"/>
              <a:gd name="f453" fmla="val 865"/>
              <a:gd name="f454" fmla="val 2139"/>
              <a:gd name="f455" fmla="val 948"/>
              <a:gd name="f456" fmla="val 983"/>
              <a:gd name="f457" fmla="val 2067"/>
              <a:gd name="f458" fmla="val 1017"/>
              <a:gd name="f459" fmla="val 2022"/>
              <a:gd name="f460" fmla="val 1045"/>
              <a:gd name="f461" fmla="val 1921"/>
              <a:gd name="f462" fmla="val 1105"/>
              <a:gd name="f463" fmla="val 1803"/>
              <a:gd name="f464" fmla="val 1116"/>
              <a:gd name="f465" fmla="val 1739"/>
              <a:gd name="f466" fmla="val 1123"/>
              <a:gd name="f467" fmla="val 1677"/>
              <a:gd name="f468" fmla="val 1617"/>
              <a:gd name="f469" fmla="val 1679"/>
              <a:gd name="f470" fmla="val 1136"/>
              <a:gd name="f471" fmla="val 1732"/>
              <a:gd name="f472" fmla="val 1144"/>
              <a:gd name="f473" fmla="val 1784"/>
              <a:gd name="f474" fmla="val 1154"/>
              <a:gd name="f475" fmla="val 1834"/>
              <a:gd name="f476" fmla="val 1167"/>
              <a:gd name="f477" fmla="val 1881"/>
              <a:gd name="f478" fmla="val 1185"/>
              <a:gd name="f479" fmla="val 1924"/>
              <a:gd name="f480" fmla="val 1207"/>
              <a:gd name="f481" fmla="val 1971"/>
              <a:gd name="f482" fmla="val 1239"/>
              <a:gd name="f483" fmla="val 2014"/>
              <a:gd name="f484" fmla="val 1276"/>
              <a:gd name="f485" fmla="val 1316"/>
              <a:gd name="f486" fmla="val 2080"/>
              <a:gd name="f487" fmla="val 1402"/>
              <a:gd name="f488" fmla="val 2127"/>
              <a:gd name="f489" fmla="val 1447"/>
              <a:gd name="f490" fmla="val 2143"/>
              <a:gd name="f491" fmla="val 2158"/>
              <a:gd name="f492" fmla="val 1537"/>
              <a:gd name="f493" fmla="val 1580"/>
              <a:gd name="f494" fmla="val 2174"/>
              <a:gd name="f495" fmla="val 1621"/>
              <a:gd name="f496" fmla="val 2179"/>
              <a:gd name="f497" fmla="val 1660"/>
              <a:gd name="f498" fmla="val 2182"/>
              <a:gd name="f499" fmla="val 1695"/>
              <a:gd name="f500" fmla="val 1753"/>
              <a:gd name="f501" fmla="val 1775"/>
              <a:gd name="f502" fmla="val 2177"/>
              <a:gd name="f503" fmla="val 1789"/>
              <a:gd name="f504" fmla="val 2171"/>
              <a:gd name="f505" fmla="val 2152"/>
              <a:gd name="f506" fmla="val 1767"/>
              <a:gd name="f507" fmla="val 2132"/>
              <a:gd name="f508" fmla="val 1713"/>
              <a:gd name="f509" fmla="val 2081"/>
              <a:gd name="f510" fmla="val 1686"/>
              <a:gd name="f511" fmla="val 1664"/>
              <a:gd name="f512" fmla="val 2019"/>
              <a:gd name="f513" fmla="val 1648"/>
              <a:gd name="f514" fmla="val 1633"/>
              <a:gd name="f515" fmla="val 1946"/>
              <a:gd name="f516" fmla="val 1611"/>
              <a:gd name="f517" fmla="val 1879"/>
              <a:gd name="f518" fmla="val 1854"/>
              <a:gd name="f519" fmla="val 1568"/>
              <a:gd name="f520" fmla="val 1829"/>
              <a:gd name="f521" fmla="val 1801"/>
              <a:gd name="f522" fmla="val 1735"/>
              <a:gd name="f523" fmla="val 1493"/>
              <a:gd name="f524" fmla="val 1697"/>
              <a:gd name="f525" fmla="val 1464"/>
              <a:gd name="f526" fmla="val 1652"/>
              <a:gd name="f527" fmla="val 1428"/>
              <a:gd name="f528" fmla="val 1627"/>
              <a:gd name="f529" fmla="val 1405"/>
              <a:gd name="f530" fmla="val 1601"/>
              <a:gd name="f531" fmla="val 1374"/>
              <a:gd name="f532" fmla="val 1517"/>
              <a:gd name="f533" fmla="val 1267"/>
              <a:gd name="f534" fmla="val 1489"/>
              <a:gd name="f535" fmla="val 1237"/>
              <a:gd name="f536" fmla="val 1459"/>
              <a:gd name="f537" fmla="val 1211"/>
              <a:gd name="f538" fmla="val 1195"/>
              <a:gd name="f539" fmla="val 1396"/>
              <a:gd name="f540" fmla="val 1181"/>
              <a:gd name="f541" fmla="val 1170"/>
              <a:gd name="f542" fmla="val 1356"/>
              <a:gd name="f543" fmla="val 1350"/>
              <a:gd name="f544" fmla="val 1182"/>
              <a:gd name="f545" fmla="val 1349"/>
              <a:gd name="f546" fmla="val 1192"/>
              <a:gd name="f547" fmla="val 1346"/>
              <a:gd name="f548" fmla="val 1203"/>
              <a:gd name="f549" fmla="val 1344"/>
              <a:gd name="f550" fmla="val 1343"/>
              <a:gd name="f551" fmla="val 1219"/>
              <a:gd name="f552" fmla="val 1338"/>
              <a:gd name="f553" fmla="val 1334"/>
              <a:gd name="f554" fmla="val 1257"/>
              <a:gd name="f555" fmla="val 1325"/>
              <a:gd name="f556" fmla="val 1301"/>
              <a:gd name="f557" fmla="val 1322"/>
              <a:gd name="f558" fmla="val 1321"/>
              <a:gd name="f559" fmla="val 1305"/>
              <a:gd name="f560" fmla="val 1421"/>
              <a:gd name="f561" fmla="val 1285"/>
              <a:gd name="f562" fmla="val 1523"/>
              <a:gd name="f563" fmla="val 1266"/>
              <a:gd name="f564" fmla="val 1623"/>
              <a:gd name="f565" fmla="val 1241"/>
              <a:gd name="f566" fmla="val 1781"/>
              <a:gd name="f567" fmla="val 1218"/>
              <a:gd name="f568" fmla="val 1941"/>
              <a:gd name="f569" fmla="val 1927"/>
              <a:gd name="f570" fmla="val 1254"/>
              <a:gd name="f571" fmla="val 1912"/>
              <a:gd name="f572" fmla="val 1265"/>
              <a:gd name="f573" fmla="val 1271"/>
              <a:gd name="f574" fmla="val 1885"/>
              <a:gd name="f575" fmla="val 1275"/>
              <a:gd name="f576" fmla="val 1281"/>
              <a:gd name="f577" fmla="val 1856"/>
              <a:gd name="f578" fmla="val 1293"/>
              <a:gd name="f579" fmla="val 1309"/>
              <a:gd name="f580" fmla="val 1825"/>
              <a:gd name="f581" fmla="val 1328"/>
              <a:gd name="f582" fmla="val 1816"/>
              <a:gd name="f583" fmla="val 1813"/>
              <a:gd name="f584" fmla="val 1369"/>
              <a:gd name="f585" fmla="val 1390"/>
              <a:gd name="f586" fmla="val 1394"/>
              <a:gd name="f587" fmla="val 1826"/>
              <a:gd name="f588" fmla="val 1412"/>
              <a:gd name="f589" fmla="val 1835"/>
              <a:gd name="f590" fmla="val 1417"/>
              <a:gd name="f591" fmla="val 1845"/>
              <a:gd name="f592" fmla="val 1424"/>
              <a:gd name="f593" fmla="val 1853"/>
              <a:gd name="f594" fmla="val 1425"/>
              <a:gd name="f595" fmla="val 1859"/>
              <a:gd name="f596" fmla="val 1427"/>
              <a:gd name="f597" fmla="val 1420"/>
              <a:gd name="f598" fmla="val 1910"/>
              <a:gd name="f599" fmla="val 1408"/>
              <a:gd name="f600" fmla="val 1372"/>
              <a:gd name="f601" fmla="val 1949"/>
              <a:gd name="f602" fmla="val 1955"/>
              <a:gd name="f603" fmla="val 1313"/>
              <a:gd name="f604" fmla="val 1299"/>
              <a:gd name="f605" fmla="val 1282"/>
              <a:gd name="f606" fmla="val 1947"/>
              <a:gd name="f607" fmla="val 1268"/>
              <a:gd name="f608" fmla="val 1250"/>
              <a:gd name="f609" fmla="val 1231"/>
              <a:gd name="f610" fmla="val 1965"/>
              <a:gd name="f611" fmla="val 1213"/>
              <a:gd name="f612" fmla="val 1210"/>
              <a:gd name="f613" fmla="val 1206"/>
              <a:gd name="f614" fmla="val 1179"/>
              <a:gd name="f615" fmla="val 2224"/>
              <a:gd name="f616" fmla="val 1157"/>
              <a:gd name="f617" fmla="val 2437"/>
              <a:gd name="f618" fmla="val 1148"/>
              <a:gd name="f619" fmla="val 2549"/>
              <a:gd name="f620" fmla="val 1141"/>
              <a:gd name="f621" fmla="val 2658"/>
              <a:gd name="f622" fmla="val 1137"/>
              <a:gd name="f623" fmla="val 2767"/>
              <a:gd name="f624" fmla="val 1131"/>
              <a:gd name="f625" fmla="val 2879"/>
              <a:gd name="f626" fmla="val 1122"/>
              <a:gd name="f627" fmla="val 2997"/>
              <a:gd name="f628" fmla="val 1104"/>
              <a:gd name="f629" fmla="val 3239"/>
              <a:gd name="f630" fmla="val 1098"/>
              <a:gd name="f631" fmla="val 3357"/>
              <a:gd name="f632" fmla="val 3435"/>
              <a:gd name="f633" fmla="val 1094"/>
              <a:gd name="f634" fmla="val 3517"/>
              <a:gd name="f635" fmla="val 1089"/>
              <a:gd name="f636" fmla="val 3603"/>
              <a:gd name="f637" fmla="val 1088"/>
              <a:gd name="f638" fmla="val 3687"/>
              <a:gd name="f639" fmla="val 3770"/>
              <a:gd name="f640" fmla="val 3848"/>
              <a:gd name="f641" fmla="val 3895"/>
              <a:gd name="f642" fmla="val 3951"/>
              <a:gd name="f643" fmla="val 4011"/>
              <a:gd name="f644" fmla="val 4072"/>
              <a:gd name="f645" fmla="val 4038"/>
              <a:gd name="f646" fmla="val 4008"/>
              <a:gd name="f647" fmla="val 3982"/>
              <a:gd name="f648" fmla="val 3948"/>
              <a:gd name="f649" fmla="val 1193"/>
              <a:gd name="f650" fmla="val 3920"/>
              <a:gd name="f651" fmla="val 1215"/>
              <a:gd name="f652" fmla="val 3893"/>
              <a:gd name="f653" fmla="val 1234"/>
              <a:gd name="f654" fmla="val 3867"/>
              <a:gd name="f655" fmla="val 3837"/>
              <a:gd name="f656" fmla="val 1278"/>
              <a:gd name="f657" fmla="val 3783"/>
              <a:gd name="f658" fmla="val 1310"/>
              <a:gd name="f659" fmla="val 3731"/>
              <a:gd name="f660" fmla="val 3680"/>
              <a:gd name="f661" fmla="val 1381"/>
              <a:gd name="f662" fmla="val 3627"/>
              <a:gd name="f663" fmla="val 1418"/>
              <a:gd name="f664" fmla="val 3572"/>
              <a:gd name="f665" fmla="val 3516"/>
              <a:gd name="f666" fmla="val 3460"/>
              <a:gd name="f667" fmla="val 1539"/>
              <a:gd name="f668" fmla="val 3407"/>
              <a:gd name="f669" fmla="val 1583"/>
              <a:gd name="f670" fmla="val 1629"/>
              <a:gd name="f671" fmla="val 3311"/>
              <a:gd name="f672" fmla="val 1689"/>
              <a:gd name="f673" fmla="val 3264"/>
              <a:gd name="f674" fmla="val 1751"/>
              <a:gd name="f675" fmla="val 1815"/>
              <a:gd name="f676" fmla="val 3192"/>
              <a:gd name="f677" fmla="val 3169"/>
              <a:gd name="f678" fmla="val 2011"/>
              <a:gd name="f679" fmla="val 3149"/>
              <a:gd name="f680" fmla="val 2075"/>
              <a:gd name="f681" fmla="val 3152"/>
              <a:gd name="f682" fmla="val 2140"/>
              <a:gd name="f683" fmla="val 3164"/>
              <a:gd name="f684" fmla="val 2202"/>
              <a:gd name="f685" fmla="val 3183"/>
              <a:gd name="f686" fmla="val 2263"/>
              <a:gd name="f687" fmla="val 3211"/>
              <a:gd name="f688" fmla="val 2277"/>
              <a:gd name="f689" fmla="val 3220"/>
              <a:gd name="f690" fmla="val 2295"/>
              <a:gd name="f691" fmla="val 3231"/>
              <a:gd name="f692" fmla="val 2314"/>
              <a:gd name="f693" fmla="val 3245"/>
              <a:gd name="f694" fmla="val 2333"/>
              <a:gd name="f695" fmla="val 3259"/>
              <a:gd name="f696" fmla="val 2353"/>
              <a:gd name="f697" fmla="val 3276"/>
              <a:gd name="f698" fmla="val 2370"/>
              <a:gd name="f699" fmla="val 3289"/>
              <a:gd name="f700" fmla="val 2385"/>
              <a:gd name="f701" fmla="val 3302"/>
              <a:gd name="f702" fmla="val 2398"/>
              <a:gd name="f703" fmla="val 3312"/>
              <a:gd name="f704" fmla="val 2406"/>
              <a:gd name="f705" fmla="val 3318"/>
              <a:gd name="f706" fmla="val 3321"/>
              <a:gd name="f707" fmla="val 2404"/>
              <a:gd name="f708" fmla="val 3323"/>
              <a:gd name="f709" fmla="val 2378"/>
              <a:gd name="f710" fmla="val 3326"/>
              <a:gd name="f711" fmla="val 2359"/>
              <a:gd name="f712" fmla="val 3327"/>
              <a:gd name="f713" fmla="val 2338"/>
              <a:gd name="f714" fmla="val 3330"/>
              <a:gd name="f715" fmla="val 3336"/>
              <a:gd name="f716" fmla="val 2286"/>
              <a:gd name="f717" fmla="val 3338"/>
              <a:gd name="f718" fmla="val 3339"/>
              <a:gd name="f719" fmla="val 2186"/>
              <a:gd name="f720" fmla="val 3360"/>
              <a:gd name="f721" fmla="val 2098"/>
              <a:gd name="f722" fmla="val 3380"/>
              <a:gd name="f723" fmla="val 3404"/>
              <a:gd name="f724" fmla="val 1922"/>
              <a:gd name="f725" fmla="val 3433"/>
              <a:gd name="f726" fmla="val 3469"/>
              <a:gd name="f727" fmla="val 1754"/>
              <a:gd name="f728" fmla="val 3504"/>
              <a:gd name="f729" fmla="val 3542"/>
              <a:gd name="f730" fmla="val 1604"/>
              <a:gd name="f731" fmla="val 3582"/>
              <a:gd name="f732" fmla="val 1532"/>
              <a:gd name="f733" fmla="val 1462"/>
              <a:gd name="f734" fmla="val 3677"/>
              <a:gd name="f735" fmla="val 1399"/>
              <a:gd name="f736" fmla="val 3733"/>
              <a:gd name="f737" fmla="val 1337"/>
              <a:gd name="f738" fmla="val 3793"/>
              <a:gd name="f739" fmla="val 3861"/>
              <a:gd name="f740" fmla="val 3935"/>
              <a:gd name="f741" fmla="val 1200"/>
              <a:gd name="f742" fmla="val 1184"/>
              <a:gd name="f743" fmla="val 3972"/>
              <a:gd name="f744" fmla="val 3995"/>
              <a:gd name="f745" fmla="val 1153"/>
              <a:gd name="f746" fmla="val 4022"/>
              <a:gd name="f747" fmla="val 1134"/>
              <a:gd name="f748" fmla="val 4061"/>
              <a:gd name="f749" fmla="val 1117"/>
              <a:gd name="f750" fmla="val 4103"/>
              <a:gd name="f751" fmla="val 1109"/>
              <a:gd name="f752" fmla="val 4240"/>
              <a:gd name="f753" fmla="val 4246"/>
              <a:gd name="f754" fmla="val 1110"/>
              <a:gd name="f755" fmla="val 4250"/>
              <a:gd name="f756" fmla="val 4255"/>
              <a:gd name="f757" fmla="val 4293"/>
              <a:gd name="f758" fmla="val 4342"/>
              <a:gd name="f759" fmla="val 4395"/>
              <a:gd name="f760" fmla="val 4452"/>
              <a:gd name="f761" fmla="val 1125"/>
              <a:gd name="f762" fmla="val 4511"/>
              <a:gd name="f763" fmla="val 1128"/>
              <a:gd name="f764" fmla="val 4569"/>
              <a:gd name="f765" fmla="val 4625"/>
              <a:gd name="f766" fmla="val 1139"/>
              <a:gd name="f767" fmla="val 4746"/>
              <a:gd name="f768" fmla="val 1147"/>
              <a:gd name="f769" fmla="val 1106"/>
              <a:gd name="f770" fmla="val 4855"/>
              <a:gd name="f771" fmla="val 1100"/>
              <a:gd name="f772" fmla="val 4777"/>
              <a:gd name="f773" fmla="val 4626"/>
              <a:gd name="f774" fmla="val 4548"/>
              <a:gd name="f775" fmla="val 1079"/>
              <a:gd name="f776" fmla="val 4465"/>
              <a:gd name="f777" fmla="val 1072"/>
              <a:gd name="f778" fmla="val 4377"/>
              <a:gd name="f779" fmla="val 1066"/>
              <a:gd name="f780" fmla="val 4287"/>
              <a:gd name="f781" fmla="val 1060"/>
              <a:gd name="f782" fmla="val 4199"/>
              <a:gd name="f783" fmla="val 1055"/>
              <a:gd name="f784" fmla="val 4116"/>
              <a:gd name="f785" fmla="val 4070"/>
              <a:gd name="f786" fmla="val 1052"/>
              <a:gd name="f787" fmla="val 4032"/>
              <a:gd name="f788" fmla="val 3998"/>
              <a:gd name="f789" fmla="val 1048"/>
              <a:gd name="f790" fmla="val 3939"/>
              <a:gd name="f791" fmla="val 1047"/>
              <a:gd name="f792" fmla="val 3908"/>
              <a:gd name="f793" fmla="val 3876"/>
              <a:gd name="f794" fmla="val 1044"/>
              <a:gd name="f795" fmla="val 3836"/>
              <a:gd name="f796" fmla="val 3737"/>
              <a:gd name="f797" fmla="val 3610"/>
              <a:gd name="f798" fmla="val 3540"/>
              <a:gd name="f799" fmla="val 3467"/>
              <a:gd name="f800" fmla="val 1039"/>
              <a:gd name="f801" fmla="val 3444"/>
              <a:gd name="f802" fmla="val 1026"/>
              <a:gd name="f803" fmla="val 3425"/>
              <a:gd name="f804" fmla="val 995"/>
              <a:gd name="f805" fmla="val 3388"/>
              <a:gd name="f806" fmla="val 3371"/>
              <a:gd name="f807" fmla="val 946"/>
              <a:gd name="f808" fmla="val 918"/>
              <a:gd name="f809" fmla="val 3343"/>
              <a:gd name="f810" fmla="val 889"/>
              <a:gd name="f811" fmla="val 861"/>
              <a:gd name="f812" fmla="val 834"/>
              <a:gd name="f813" fmla="val 3305"/>
              <a:gd name="f814" fmla="val 814"/>
              <a:gd name="f815" fmla="val 3292"/>
              <a:gd name="f816" fmla="val 789"/>
              <a:gd name="f817" fmla="val 3271"/>
              <a:gd name="f818" fmla="val 3252"/>
              <a:gd name="f819" fmla="val 746"/>
              <a:gd name="f820" fmla="val 3236"/>
              <a:gd name="f821" fmla="val 3364"/>
              <a:gd name="f822" fmla="val 3491"/>
              <a:gd name="f823" fmla="val 739"/>
              <a:gd name="f824" fmla="val 3768"/>
              <a:gd name="f825" fmla="val 3818"/>
              <a:gd name="f826" fmla="val 740"/>
              <a:gd name="f827" fmla="val 3851"/>
              <a:gd name="f828" fmla="val 3918"/>
              <a:gd name="f829" fmla="val 741"/>
              <a:gd name="f830" fmla="val 4007"/>
              <a:gd name="f831" fmla="val 4029"/>
              <a:gd name="f832" fmla="val 4051"/>
              <a:gd name="f833" fmla="val 4079"/>
              <a:gd name="f834" fmla="val 4100"/>
              <a:gd name="f835" fmla="val 756"/>
              <a:gd name="f836" fmla="val 4123"/>
              <a:gd name="f837" fmla="val 4174"/>
              <a:gd name="f838" fmla="val 4249"/>
              <a:gd name="f839" fmla="val 4402"/>
              <a:gd name="f840" fmla="val 828"/>
              <a:gd name="f841" fmla="val 4476"/>
              <a:gd name="f842" fmla="val 842"/>
              <a:gd name="f843" fmla="val 4544"/>
              <a:gd name="f844" fmla="val 4645"/>
              <a:gd name="f845" fmla="val 881"/>
              <a:gd name="f846" fmla="val 4751"/>
              <a:gd name="f847" fmla="val 902"/>
              <a:gd name="f848" fmla="val 4862"/>
              <a:gd name="f849" fmla="val 4830"/>
              <a:gd name="f850" fmla="val 849"/>
              <a:gd name="f851" fmla="val 4791"/>
              <a:gd name="f852" fmla="val 840"/>
              <a:gd name="f853" fmla="val 4747"/>
              <a:gd name="f854" fmla="val 830"/>
              <a:gd name="f855" fmla="val 4698"/>
              <a:gd name="f856" fmla="val 4591"/>
              <a:gd name="f857" fmla="val 4533"/>
              <a:gd name="f858" fmla="val 4418"/>
              <a:gd name="f859" fmla="val 4361"/>
              <a:gd name="f860" fmla="val 4306"/>
              <a:gd name="f861" fmla="val 734"/>
              <a:gd name="f862" fmla="val 4207"/>
              <a:gd name="f863" fmla="val 4165"/>
              <a:gd name="f864" fmla="val 719"/>
              <a:gd name="f865" fmla="val 4128"/>
              <a:gd name="f866" fmla="val 4097"/>
              <a:gd name="f867" fmla="val 4060"/>
              <a:gd name="f868" fmla="val 693"/>
              <a:gd name="f869" fmla="val 4045"/>
              <a:gd name="f870" fmla="val 675"/>
              <a:gd name="f871" fmla="val 4028"/>
              <a:gd name="f872" fmla="val 638"/>
              <a:gd name="f873" fmla="val 3989"/>
              <a:gd name="f874" fmla="val 3970"/>
              <a:gd name="f875" fmla="val 3954"/>
              <a:gd name="f876" fmla="val 3941"/>
              <a:gd name="f877" fmla="val 581"/>
              <a:gd name="f878" fmla="val 3930"/>
              <a:gd name="f879" fmla="val 541"/>
              <a:gd name="f880" fmla="val 3890"/>
              <a:gd name="f881" fmla="val 529"/>
              <a:gd name="f882" fmla="val 3882"/>
              <a:gd name="f883" fmla="val 485"/>
              <a:gd name="f884" fmla="val 3864"/>
              <a:gd name="f885" fmla="val 448"/>
              <a:gd name="f886" fmla="val 411"/>
              <a:gd name="f887" fmla="val 339"/>
              <a:gd name="f888" fmla="val 3809"/>
              <a:gd name="f889" fmla="val 268"/>
              <a:gd name="f890" fmla="val 254"/>
              <a:gd name="f891" fmla="val 3777"/>
              <a:gd name="f892" fmla="val 221"/>
              <a:gd name="f893" fmla="val 3765"/>
              <a:gd name="f894" fmla="val 205"/>
              <a:gd name="f895" fmla="val 3764"/>
              <a:gd name="f896" fmla="val 193"/>
              <a:gd name="f897" fmla="val 167"/>
              <a:gd name="f898" fmla="val 155"/>
              <a:gd name="f899" fmla="val 3781"/>
              <a:gd name="f900" fmla="val 134"/>
              <a:gd name="f901" fmla="val 3784"/>
              <a:gd name="f902" fmla="val 115"/>
              <a:gd name="f903" fmla="val 96"/>
              <a:gd name="f904" fmla="val 80"/>
              <a:gd name="f905" fmla="val 3753"/>
              <a:gd name="f906" fmla="val 57"/>
              <a:gd name="f907" fmla="val 3736"/>
              <a:gd name="f908" fmla="val 56"/>
              <a:gd name="f909" fmla="val 3721"/>
              <a:gd name="f910" fmla="val 55"/>
              <a:gd name="f911" fmla="val 3705"/>
              <a:gd name="f912" fmla="val 3699"/>
              <a:gd name="f913" fmla="val 3690"/>
              <a:gd name="f914" fmla="val 60"/>
              <a:gd name="f915" fmla="val 3683"/>
              <a:gd name="f916" fmla="val 63"/>
              <a:gd name="f917" fmla="val 3678"/>
              <a:gd name="f918" fmla="val 68"/>
              <a:gd name="f919" fmla="val 3675"/>
              <a:gd name="f920" fmla="val 72"/>
              <a:gd name="f921" fmla="val 3671"/>
              <a:gd name="f922" fmla="val 77"/>
              <a:gd name="f923" fmla="val 3668"/>
              <a:gd name="f924" fmla="val 81"/>
              <a:gd name="f925" fmla="val 3663"/>
              <a:gd name="f926" fmla="val 3652"/>
              <a:gd name="f927" fmla="val 3646"/>
              <a:gd name="f928" fmla="val 152"/>
              <a:gd name="f929" fmla="val 3650"/>
              <a:gd name="f930" fmla="val 168"/>
              <a:gd name="f931" fmla="val 3660"/>
              <a:gd name="f932" fmla="val 181"/>
              <a:gd name="f933" fmla="val 189"/>
              <a:gd name="f934" fmla="val 3688"/>
              <a:gd name="f935" fmla="val 195"/>
              <a:gd name="f936" fmla="val 3702"/>
              <a:gd name="f937" fmla="val 202"/>
              <a:gd name="f938" fmla="val 3715"/>
              <a:gd name="f939" fmla="val 211"/>
              <a:gd name="f940" fmla="val 3725"/>
              <a:gd name="f941" fmla="val 237"/>
              <a:gd name="f942" fmla="val 3742"/>
              <a:gd name="f943" fmla="val 264"/>
              <a:gd name="f944" fmla="val 3755"/>
              <a:gd name="f945" fmla="val 326"/>
              <a:gd name="f946" fmla="val 389"/>
              <a:gd name="f947" fmla="val 460"/>
              <a:gd name="f948" fmla="val 3834"/>
              <a:gd name="f949" fmla="val 483"/>
              <a:gd name="f950" fmla="val 3843"/>
              <a:gd name="f951" fmla="val 507"/>
              <a:gd name="f952" fmla="val 3846"/>
              <a:gd name="f953" fmla="val 513"/>
              <a:gd name="f954" fmla="val 3842"/>
              <a:gd name="f955" fmla="val 517"/>
              <a:gd name="f956" fmla="val 3833"/>
              <a:gd name="f957" fmla="val 520"/>
              <a:gd name="f958" fmla="val 3820"/>
              <a:gd name="f959" fmla="val 3802"/>
              <a:gd name="f960" fmla="val 525"/>
              <a:gd name="f961" fmla="val 3712"/>
              <a:gd name="f962" fmla="val 3657"/>
              <a:gd name="f963" fmla="val 3604"/>
              <a:gd name="f964" fmla="val 3573"/>
              <a:gd name="f965" fmla="val 3541"/>
              <a:gd name="f966" fmla="val 519"/>
              <a:gd name="f967" fmla="val 3537"/>
              <a:gd name="f968" fmla="val 3525"/>
              <a:gd name="f969" fmla="val 504"/>
              <a:gd name="f970" fmla="val 3520"/>
              <a:gd name="f971" fmla="val 3509"/>
              <a:gd name="f972" fmla="val 501"/>
              <a:gd name="f973" fmla="val 3486"/>
              <a:gd name="f974" fmla="val 473"/>
              <a:gd name="f975" fmla="val 3478"/>
              <a:gd name="f976" fmla="val 466"/>
              <a:gd name="f977" fmla="val 461"/>
              <a:gd name="f978" fmla="val 3453"/>
              <a:gd name="f979" fmla="val 458"/>
              <a:gd name="f980" fmla="val 3436"/>
              <a:gd name="f981" fmla="val 3420"/>
              <a:gd name="f982" fmla="val 467"/>
              <a:gd name="f983" fmla="val 475"/>
              <a:gd name="f984" fmla="val 3358"/>
              <a:gd name="f985" fmla="val 491"/>
              <a:gd name="f986" fmla="val 3354"/>
              <a:gd name="f987" fmla="val 498"/>
              <a:gd name="f988" fmla="val 3348"/>
              <a:gd name="f989" fmla="val 3333"/>
              <a:gd name="f990" fmla="val 540"/>
              <a:gd name="f991" fmla="val 550"/>
              <a:gd name="f992" fmla="val 556"/>
              <a:gd name="f993" fmla="val 3332"/>
              <a:gd name="f994" fmla="val 565"/>
              <a:gd name="f995" fmla="val 576"/>
              <a:gd name="f996" fmla="val 3366"/>
              <a:gd name="f997" fmla="val 3383"/>
              <a:gd name="f998" fmla="val 3402"/>
              <a:gd name="f999" fmla="val 3448"/>
              <a:gd name="f1000" fmla="val 615"/>
              <a:gd name="f1001" fmla="val 3485"/>
              <a:gd name="f1002" fmla="val 3498"/>
              <a:gd name="f1003" fmla="val 3506"/>
              <a:gd name="f1004" fmla="val 3513"/>
              <a:gd name="f1005" fmla="val 548"/>
              <a:gd name="f1006" fmla="val 3560"/>
              <a:gd name="f1007" fmla="val 3599"/>
              <a:gd name="f1008" fmla="val 544"/>
              <a:gd name="f1009" fmla="val 3634"/>
              <a:gd name="f1010" fmla="val 3739"/>
              <a:gd name="f1011" fmla="val 3806"/>
              <a:gd name="f1012" fmla="val 3859"/>
              <a:gd name="f1013" fmla="val 563"/>
              <a:gd name="f1014" fmla="val 3902"/>
              <a:gd name="f1015" fmla="val 3957"/>
              <a:gd name="f1016" fmla="val 654"/>
              <a:gd name="f1017" fmla="val 3973"/>
              <a:gd name="f1018" fmla="val 3991"/>
              <a:gd name="f1019" fmla="val 690"/>
              <a:gd name="f1020" fmla="val 4020"/>
              <a:gd name="f1021" fmla="val 703"/>
              <a:gd name="f1022" fmla="val 3983"/>
              <a:gd name="f1023" fmla="val 3799"/>
              <a:gd name="f1024" fmla="val 3647"/>
              <a:gd name="f1025" fmla="val 712"/>
              <a:gd name="f1026" fmla="val 3397"/>
              <a:gd name="f1027" fmla="val 716"/>
              <a:gd name="f1028" fmla="val 3209"/>
              <a:gd name="f1029" fmla="val 3186"/>
              <a:gd name="f1030" fmla="val 3165"/>
              <a:gd name="f1031" fmla="val 660"/>
              <a:gd name="f1032" fmla="val 3144"/>
              <a:gd name="f1033" fmla="val 644"/>
              <a:gd name="f1034" fmla="val 3125"/>
              <a:gd name="f1035" fmla="val 3106"/>
              <a:gd name="f1036" fmla="val 3084"/>
              <a:gd name="f1037" fmla="val 3060"/>
              <a:gd name="f1038" fmla="val 562"/>
              <a:gd name="f1039" fmla="val 3038"/>
              <a:gd name="f1040" fmla="val 534"/>
              <a:gd name="f1041" fmla="val 3021"/>
              <a:gd name="f1042" fmla="val 506"/>
              <a:gd name="f1043" fmla="val 3009"/>
              <a:gd name="f1044" fmla="val 476"/>
              <a:gd name="f1045" fmla="val 2998"/>
              <a:gd name="f1046" fmla="val 2995"/>
              <a:gd name="f1047" fmla="val 2990"/>
              <a:gd name="f1048" fmla="val 495"/>
              <a:gd name="f1049" fmla="val 2984"/>
              <a:gd name="f1050" fmla="val 514"/>
              <a:gd name="f1051" fmla="val 2966"/>
              <a:gd name="f1052" fmla="val 2957"/>
              <a:gd name="f1053" fmla="val 2950"/>
              <a:gd name="f1054" fmla="val 625"/>
              <a:gd name="f1055" fmla="val 2944"/>
              <a:gd name="f1056" fmla="val 2941"/>
              <a:gd name="f1057" fmla="val 696"/>
              <a:gd name="f1058" fmla="val 2939"/>
              <a:gd name="f1059" fmla="val 733"/>
              <a:gd name="f1060" fmla="val 2931"/>
              <a:gd name="f1061" fmla="val 736"/>
              <a:gd name="f1062" fmla="val 2914"/>
              <a:gd name="f1063" fmla="val 2858"/>
              <a:gd name="f1064" fmla="val 2721"/>
              <a:gd name="f1065" fmla="val 750"/>
              <a:gd name="f1066" fmla="val 2600"/>
              <a:gd name="f1067" fmla="val 2540"/>
              <a:gd name="f1068" fmla="val 2472"/>
              <a:gd name="f1069" fmla="val 2462"/>
              <a:gd name="f1070" fmla="val 2447"/>
              <a:gd name="f1071" fmla="val 2431"/>
              <a:gd name="f1072" fmla="val 685"/>
              <a:gd name="f1073" fmla="val 2416"/>
              <a:gd name="f1074" fmla="val 665"/>
              <a:gd name="f1075" fmla="val 2382"/>
              <a:gd name="f1076" fmla="val 2366"/>
              <a:gd name="f1077" fmla="val 2341"/>
              <a:gd name="f1078" fmla="val 554"/>
              <a:gd name="f1079" fmla="val 2316"/>
              <a:gd name="f1080" fmla="val 531"/>
              <a:gd name="f1081" fmla="val 2305"/>
              <a:gd name="f1082" fmla="val 408"/>
              <a:gd name="f1083" fmla="val 2317"/>
              <a:gd name="f1084" fmla="val 342"/>
              <a:gd name="f1085" fmla="val 307"/>
              <a:gd name="f1086" fmla="val 2339"/>
              <a:gd name="f1087" fmla="val 273"/>
              <a:gd name="f1088" fmla="val 2347"/>
              <a:gd name="f1089" fmla="val 255"/>
              <a:gd name="f1090" fmla="val 234"/>
              <a:gd name="f1091" fmla="val 217"/>
              <a:gd name="f1092" fmla="val 200"/>
              <a:gd name="f1093" fmla="val 2369"/>
              <a:gd name="f1094" fmla="val 2387"/>
              <a:gd name="f1095" fmla="val 186"/>
              <a:gd name="f1096" fmla="val 2395"/>
              <a:gd name="f1097" fmla="val 171"/>
              <a:gd name="f1098" fmla="val 2423"/>
              <a:gd name="f1099" fmla="val 156"/>
              <a:gd name="f1100" fmla="val 139"/>
              <a:gd name="f1101" fmla="val 2448"/>
              <a:gd name="f1102" fmla="val 116"/>
              <a:gd name="f1103" fmla="val 2457"/>
              <a:gd name="f1104" fmla="val 94"/>
              <a:gd name="f1105" fmla="val 2459"/>
              <a:gd name="f1106" fmla="val 2454"/>
              <a:gd name="f1107" fmla="val 53"/>
              <a:gd name="f1108" fmla="val 34"/>
              <a:gd name="f1109" fmla="val 28"/>
              <a:gd name="f1110" fmla="val 21"/>
              <a:gd name="f1111" fmla="val 2412"/>
              <a:gd name="f1112" fmla="val 13"/>
              <a:gd name="f1113" fmla="val 3"/>
              <a:gd name="f1114" fmla="val 2400"/>
              <a:gd name="f1115" fmla="val 2397"/>
              <a:gd name="f1116" fmla="val 2390"/>
              <a:gd name="f1117" fmla="val 2379"/>
              <a:gd name="f1118" fmla="val 12"/>
              <a:gd name="f1119" fmla="val 2356"/>
              <a:gd name="f1120" fmla="val 25"/>
              <a:gd name="f1121" fmla="val 2329"/>
              <a:gd name="f1122" fmla="val 35"/>
              <a:gd name="f1123" fmla="val 50"/>
              <a:gd name="f1124" fmla="val 85"/>
              <a:gd name="f1125" fmla="val 108"/>
              <a:gd name="f1126" fmla="val 2289"/>
              <a:gd name="f1127" fmla="val 130"/>
              <a:gd name="f1128" fmla="val 142"/>
              <a:gd name="f1129" fmla="val 2297"/>
              <a:gd name="f1130" fmla="val 162"/>
              <a:gd name="f1131" fmla="val 2313"/>
              <a:gd name="f1132" fmla="val 172"/>
              <a:gd name="f1133" fmla="val 2319"/>
              <a:gd name="f1134" fmla="val 177"/>
              <a:gd name="f1135" fmla="val 2320"/>
              <a:gd name="f1136" fmla="val 2322"/>
              <a:gd name="f1137" fmla="val 196"/>
              <a:gd name="f1138" fmla="val 199"/>
              <a:gd name="f1139" fmla="val 2328"/>
              <a:gd name="f1140" fmla="val 203"/>
              <a:gd name="f1141" fmla="val 206"/>
              <a:gd name="f1142" fmla="val 242"/>
              <a:gd name="f1143" fmla="val 274"/>
              <a:gd name="f1144" fmla="val 2325"/>
              <a:gd name="f1145" fmla="val 327"/>
              <a:gd name="f1146" fmla="val 382"/>
              <a:gd name="f1147" fmla="val 451"/>
              <a:gd name="f1148" fmla="val 469"/>
              <a:gd name="f1149" fmla="val 2288"/>
              <a:gd name="f1150" fmla="val 2279"/>
              <a:gd name="f1151" fmla="val 2273"/>
              <a:gd name="f1152" fmla="val 509"/>
              <a:gd name="f1153" fmla="val 2266"/>
              <a:gd name="f1154" fmla="val 2251"/>
              <a:gd name="f1155" fmla="val 489"/>
              <a:gd name="f1156" fmla="val 472"/>
              <a:gd name="f1157" fmla="val 453"/>
              <a:gd name="f1158" fmla="val 417"/>
              <a:gd name="f1159" fmla="val 2102"/>
              <a:gd name="f1160" fmla="val 380"/>
              <a:gd name="f1161" fmla="val 2047"/>
              <a:gd name="f1162" fmla="val 317"/>
              <a:gd name="f1163" fmla="val 2030"/>
              <a:gd name="f1164" fmla="val 236"/>
              <a:gd name="f1165" fmla="val 215"/>
              <a:gd name="f1166" fmla="val 2003"/>
              <a:gd name="f1167" fmla="val 1996"/>
              <a:gd name="f1168" fmla="val 150"/>
              <a:gd name="f1169" fmla="val 131"/>
              <a:gd name="f1170" fmla="val 109"/>
              <a:gd name="f1171" fmla="val 2016"/>
              <a:gd name="f1172" fmla="val 62"/>
              <a:gd name="f1173" fmla="val 40"/>
              <a:gd name="f1174" fmla="val 22"/>
              <a:gd name="f1175" fmla="val 1987"/>
              <a:gd name="f1176" fmla="val 7"/>
              <a:gd name="f1177" fmla="val 1966"/>
              <a:gd name="f1178" fmla="val 6"/>
              <a:gd name="f1179" fmla="val 1904"/>
              <a:gd name="f1180" fmla="val 1888"/>
              <a:gd name="f1181" fmla="val 1878"/>
              <a:gd name="f1182" fmla="val 1873"/>
              <a:gd name="f1183" fmla="val 105"/>
              <a:gd name="f1184" fmla="val 127"/>
              <a:gd name="f1185" fmla="val 1884"/>
              <a:gd name="f1186" fmla="val 144"/>
              <a:gd name="f1187" fmla="val 1896"/>
              <a:gd name="f1188" fmla="val 1907"/>
              <a:gd name="f1189" fmla="val 183"/>
              <a:gd name="f1190" fmla="val 1960"/>
              <a:gd name="f1191" fmla="val 227"/>
              <a:gd name="f1192" fmla="val 1981"/>
              <a:gd name="f1193" fmla="val 295"/>
              <a:gd name="f1194" fmla="val 363"/>
              <a:gd name="f1195" fmla="val 351"/>
              <a:gd name="f1196" fmla="val 338"/>
              <a:gd name="f1197" fmla="val 313"/>
              <a:gd name="f1198" fmla="val 1983"/>
              <a:gd name="f1199" fmla="val 298"/>
              <a:gd name="f1200" fmla="val 284"/>
              <a:gd name="f1201" fmla="val 267"/>
              <a:gd name="f1202" fmla="val 1963"/>
              <a:gd name="f1203" fmla="val 246"/>
              <a:gd name="f1204" fmla="val 1934"/>
              <a:gd name="f1205" fmla="val 243"/>
              <a:gd name="f1206" fmla="val 1916"/>
              <a:gd name="f1207" fmla="val 245"/>
              <a:gd name="f1208" fmla="val 1897"/>
              <a:gd name="f1209" fmla="val 258"/>
              <a:gd name="f1210" fmla="val 1857"/>
              <a:gd name="f1211" fmla="val 270"/>
              <a:gd name="f1212" fmla="val 277"/>
              <a:gd name="f1213" fmla="val 1847"/>
              <a:gd name="f1214" fmla="val 290"/>
              <a:gd name="f1215" fmla="val 305"/>
              <a:gd name="f1216" fmla="val 1844"/>
              <a:gd name="f1217" fmla="val 321"/>
              <a:gd name="f1218" fmla="val 1848"/>
              <a:gd name="f1219" fmla="val 357"/>
              <a:gd name="f1220" fmla="val 370"/>
              <a:gd name="f1221" fmla="val 377"/>
              <a:gd name="f1222" fmla="val 1909"/>
              <a:gd name="f1223" fmla="val 383"/>
              <a:gd name="f1224" fmla="val 1929"/>
              <a:gd name="f1225" fmla="val 376"/>
              <a:gd name="f1226" fmla="val 374"/>
              <a:gd name="f1227" fmla="val 1984"/>
              <a:gd name="f1228" fmla="val 391"/>
              <a:gd name="f1229" fmla="val 2018"/>
              <a:gd name="f1230" fmla="val 401"/>
              <a:gd name="f1231" fmla="val 2036"/>
              <a:gd name="f1232" fmla="val 2068"/>
              <a:gd name="f1233" fmla="val 2070"/>
              <a:gd name="f1234" fmla="val 532"/>
              <a:gd name="f1235" fmla="val 2071"/>
              <a:gd name="f1236" fmla="val 542"/>
              <a:gd name="f1237" fmla="val 2073"/>
              <a:gd name="f1238" fmla="val 551"/>
              <a:gd name="f1239" fmla="val 481"/>
              <a:gd name="f1240" fmla="val 436"/>
              <a:gd name="f1241" fmla="val 430"/>
              <a:gd name="f1242" fmla="val 422"/>
              <a:gd name="f1243" fmla="val 1865"/>
              <a:gd name="f1244" fmla="val 1819"/>
              <a:gd name="f1245" fmla="val 1809"/>
              <a:gd name="f1246" fmla="val 373"/>
              <a:gd name="f1247" fmla="val 355"/>
              <a:gd name="f1248" fmla="val 1800"/>
              <a:gd name="f1249" fmla="val 1798"/>
              <a:gd name="f1250" fmla="val 320"/>
              <a:gd name="f1251" fmla="val 302"/>
              <a:gd name="f1252" fmla="val 1791"/>
              <a:gd name="f1253" fmla="val 1764"/>
              <a:gd name="f1254" fmla="val 248"/>
              <a:gd name="f1255" fmla="val 1729"/>
              <a:gd name="f1256" fmla="val 1708"/>
              <a:gd name="f1257" fmla="val 249"/>
              <a:gd name="f1258" fmla="val 1688"/>
              <a:gd name="f1259" fmla="val 259"/>
              <a:gd name="f1260" fmla="val 1671"/>
              <a:gd name="f1261" fmla="val 276"/>
              <a:gd name="f1262" fmla="val 1657"/>
              <a:gd name="f1263" fmla="val 293"/>
              <a:gd name="f1264" fmla="val 1645"/>
              <a:gd name="f1265" fmla="val 1636"/>
              <a:gd name="f1266" fmla="val 333"/>
              <a:gd name="f1267" fmla="val 1632"/>
              <a:gd name="f1268" fmla="val 352"/>
              <a:gd name="f1269" fmla="val 1630"/>
              <a:gd name="f1270" fmla="val 404"/>
              <a:gd name="f1271" fmla="val 1649"/>
              <a:gd name="f1272" fmla="val 419"/>
              <a:gd name="f1273" fmla="val 1669"/>
              <a:gd name="f1274" fmla="val 426"/>
              <a:gd name="f1275" fmla="val 1692"/>
              <a:gd name="f1276" fmla="val 427"/>
              <a:gd name="f1277" fmla="val 425"/>
              <a:gd name="f1278" fmla="val 1728"/>
              <a:gd name="f1279" fmla="val 1741"/>
              <a:gd name="f1280" fmla="val 1756"/>
              <a:gd name="f1281" fmla="val 407"/>
              <a:gd name="f1282" fmla="val 1769"/>
              <a:gd name="f1283" fmla="val 1782"/>
              <a:gd name="f1284" fmla="val 405"/>
              <a:gd name="f1285" fmla="val 1794"/>
              <a:gd name="f1286" fmla="val 1810"/>
              <a:gd name="f1287" fmla="val 1822"/>
              <a:gd name="f1288" fmla="val 1837"/>
              <a:gd name="f1289" fmla="val 439"/>
              <a:gd name="f1290" fmla="val 454"/>
              <a:gd name="f1291" fmla="val 463"/>
              <a:gd name="f1292" fmla="val 478"/>
              <a:gd name="f1293" fmla="val 494"/>
              <a:gd name="f1294" fmla="val 1820"/>
              <a:gd name="f1295" fmla="val 1814"/>
              <a:gd name="f1296" fmla="val 1812"/>
              <a:gd name="f1297" fmla="val 557"/>
              <a:gd name="f1298" fmla="val 1807"/>
              <a:gd name="f1299" fmla="val 612"/>
              <a:gd name="f1300" fmla="val 1714"/>
              <a:gd name="f1301" fmla="val 1694"/>
              <a:gd name="f1302" fmla="val 1680"/>
              <a:gd name="f1303" fmla="val 1654"/>
              <a:gd name="f1304" fmla="val 1618"/>
              <a:gd name="f1305" fmla="val 1596"/>
              <a:gd name="f1306" fmla="val 566"/>
              <a:gd name="f1307" fmla="val 1562"/>
              <a:gd name="f1308" fmla="val 1546"/>
              <a:gd name="f1309" fmla="val 1530"/>
              <a:gd name="f1310" fmla="val 1518"/>
              <a:gd name="f1311" fmla="val 668"/>
              <a:gd name="f1312" fmla="val 708"/>
              <a:gd name="f1313" fmla="val 721"/>
              <a:gd name="f1314" fmla="val 1545"/>
              <a:gd name="f1315" fmla="val 1559"/>
              <a:gd name="f1316" fmla="val 1576"/>
              <a:gd name="f1317" fmla="val 1595"/>
              <a:gd name="f1318" fmla="val 1615"/>
              <a:gd name="f1319" fmla="val 709"/>
              <a:gd name="f1320" fmla="val 1646"/>
              <a:gd name="f1321" fmla="val 681"/>
              <a:gd name="f1322" fmla="val 1704"/>
              <a:gd name="f1323" fmla="val 1851"/>
              <a:gd name="f1324" fmla="val 1868"/>
              <a:gd name="f1325" fmla="val 635"/>
              <a:gd name="f1326" fmla="val 1944"/>
              <a:gd name="f1327" fmla="val 1958"/>
              <a:gd name="f1328" fmla="val 652"/>
              <a:gd name="f1329" fmla="val 699"/>
              <a:gd name="f1330" fmla="val 2106"/>
              <a:gd name="f1331" fmla="val 2164"/>
              <a:gd name="f1332" fmla="val 818"/>
              <a:gd name="f1333" fmla="val 2190"/>
              <a:gd name="f1334" fmla="val 2199"/>
              <a:gd name="f1335" fmla="val 843"/>
              <a:gd name="f1336" fmla="val 2198"/>
              <a:gd name="f1337" fmla="val 867"/>
              <a:gd name="f1338" fmla="val 899"/>
              <a:gd name="f1339" fmla="val 904"/>
              <a:gd name="f1340" fmla="val 2090"/>
              <a:gd name="f1341" fmla="val 2061"/>
              <a:gd name="f1342" fmla="val 895"/>
              <a:gd name="f1343" fmla="val 886"/>
              <a:gd name="f1344" fmla="val 876"/>
              <a:gd name="f1345" fmla="val 1928"/>
              <a:gd name="f1346" fmla="val 858"/>
              <a:gd name="f1347" fmla="val 1828"/>
              <a:gd name="f1348" fmla="val 853"/>
              <a:gd name="f1349" fmla="val 848"/>
              <a:gd name="f1350" fmla="val 839"/>
              <a:gd name="f1351" fmla="val 1786"/>
              <a:gd name="f1352" fmla="val 821"/>
              <a:gd name="f1353" fmla="val 1772"/>
              <a:gd name="f1354" fmla="val 778"/>
              <a:gd name="f1355" fmla="val 1742"/>
              <a:gd name="f1356" fmla="val 1702"/>
              <a:gd name="f1357" fmla="val 759"/>
              <a:gd name="f1358" fmla="val 1639"/>
              <a:gd name="f1359" fmla="val 777"/>
              <a:gd name="f1360" fmla="val 1620"/>
              <a:gd name="f1361" fmla="val 1614"/>
              <a:gd name="f1362" fmla="val 1607"/>
              <a:gd name="f1363" fmla="val 851"/>
              <a:gd name="f1364" fmla="val 1593"/>
              <a:gd name="f1365" fmla="val 870"/>
              <a:gd name="f1366" fmla="val 890"/>
              <a:gd name="f1367" fmla="val 910"/>
              <a:gd name="f1368" fmla="val 1626"/>
              <a:gd name="f1369" fmla="val 924"/>
              <a:gd name="f1370" fmla="val 930"/>
              <a:gd name="f1371" fmla="val 1711"/>
              <a:gd name="f1372" fmla="val 923"/>
              <a:gd name="f1373" fmla="val 1723"/>
              <a:gd name="f1374" fmla="val 1733"/>
              <a:gd name="f1375" fmla="val 1744"/>
              <a:gd name="f1376" fmla="val 1760"/>
              <a:gd name="f1377" fmla="val 1776"/>
              <a:gd name="f1378" fmla="val 883"/>
              <a:gd name="f1379" fmla="val 1788"/>
              <a:gd name="f1380" fmla="val 887"/>
              <a:gd name="f1381" fmla="val 915"/>
              <a:gd name="f1382" fmla="val 2053"/>
              <a:gd name="f1383" fmla="val 932"/>
              <a:gd name="f1384" fmla="val 2083"/>
              <a:gd name="f1385" fmla="val 938"/>
              <a:gd name="f1386" fmla="val 2093"/>
              <a:gd name="f1387" fmla="val 963"/>
              <a:gd name="f1388" fmla="val 2089"/>
              <a:gd name="f1389" fmla="val 980"/>
              <a:gd name="f1390" fmla="val 996"/>
              <a:gd name="f1391" fmla="val 1033"/>
              <a:gd name="f1392" fmla="val 2000"/>
              <a:gd name="f1393" fmla="val 1176"/>
              <a:gd name="f1394" fmla="val 1191"/>
              <a:gd name="f1395" fmla="val 1232"/>
              <a:gd name="f1396" fmla="val 1624"/>
              <a:gd name="f1397" fmla="val 1277"/>
              <a:gd name="f1398" fmla="val 1382"/>
              <a:gd name="f1399" fmla="val 1287"/>
              <a:gd name="f1400" fmla="val 1329"/>
              <a:gd name="f1401" fmla="val 1297"/>
              <a:gd name="f1402" fmla="val 1263"/>
              <a:gd name="f1403" fmla="val 1303"/>
              <a:gd name="f1404" fmla="val 1229"/>
              <a:gd name="f1405" fmla="val 1306"/>
              <a:gd name="f1406" fmla="val 1164"/>
              <a:gd name="f1407" fmla="val 1290"/>
              <a:gd name="f1408" fmla="val 1096"/>
              <a:gd name="f1409" fmla="val 1279"/>
              <a:gd name="f1410" fmla="val 1077"/>
              <a:gd name="f1411" fmla="val 1216"/>
              <a:gd name="f1412" fmla="val 1024"/>
              <a:gd name="f1413" fmla="val 1015"/>
              <a:gd name="f1414" fmla="val 1004"/>
              <a:gd name="f1415" fmla="val 1145"/>
              <a:gd name="f1416" fmla="val 1001"/>
              <a:gd name="f1417" fmla="val 998"/>
              <a:gd name="f1418" fmla="val 992"/>
              <a:gd name="f1419" fmla="val 986"/>
              <a:gd name="f1420" fmla="val 1008"/>
              <a:gd name="f1421" fmla="val 970"/>
              <a:gd name="f1422" fmla="val 965"/>
              <a:gd name="f1423" fmla="val 817"/>
              <a:gd name="f1424" fmla="val 936"/>
              <a:gd name="f1425" fmla="val 917"/>
              <a:gd name="f1426" fmla="val 678"/>
              <a:gd name="f1427" fmla="val 584"/>
              <a:gd name="f1428" fmla="val 869"/>
              <a:gd name="f1429" fmla="val 846"/>
              <a:gd name="f1430" fmla="val 760"/>
              <a:gd name="f1431" fmla="val 420"/>
              <a:gd name="f1432" fmla="val 386"/>
              <a:gd name="f1433" fmla="val 349"/>
              <a:gd name="f1434" fmla="val 679"/>
              <a:gd name="f1435" fmla="val 283"/>
              <a:gd name="f1436" fmla="val 620"/>
              <a:gd name="f1437" fmla="val 296"/>
              <a:gd name="f1438" fmla="val 332"/>
              <a:gd name="f1439" fmla="val 580"/>
              <a:gd name="f1440" fmla="val 399"/>
              <a:gd name="f1441" fmla="val 450"/>
              <a:gd name="f1442" fmla="val 579"/>
              <a:gd name="f1443" fmla="val 516"/>
              <a:gd name="f1444" fmla="val 594"/>
              <a:gd name="f1445" fmla="val 646"/>
              <a:gd name="f1446" fmla="val 611"/>
              <a:gd name="f1447" fmla="val 623"/>
              <a:gd name="f1448" fmla="val 639"/>
              <a:gd name="f1449" fmla="val 772"/>
              <a:gd name="f1450" fmla="val 682"/>
              <a:gd name="f1451" fmla="val 898"/>
              <a:gd name="f1452" fmla="val 738"/>
              <a:gd name="f1453" fmla="val 1113"/>
              <a:gd name="f1454" fmla="val 897"/>
              <a:gd name="f1455" fmla="val 928"/>
              <a:gd name="f1456" fmla="val 1190"/>
              <a:gd name="f1457" fmla="val 1222"/>
              <a:gd name="f1458" fmla="val 1253"/>
              <a:gd name="f1459" fmla="val 1009"/>
              <a:gd name="f1460" fmla="val 1030"/>
              <a:gd name="f1461" fmla="val 1061"/>
              <a:gd name="f1462" fmla="val 1300"/>
              <a:gd name="f1463" fmla="val 1284"/>
              <a:gd name="f1464" fmla="val 971"/>
              <a:gd name="f1465" fmla="val 1247"/>
              <a:gd name="f1466" fmla="val 1221"/>
              <a:gd name="f1467" fmla="val 1188"/>
              <a:gd name="f1468" fmla="val 894"/>
              <a:gd name="f1469" fmla="val 847"/>
              <a:gd name="f1470" fmla="val 803"/>
              <a:gd name="f1471" fmla="val 952"/>
              <a:gd name="f1472" fmla="val 901"/>
              <a:gd name="f1473" fmla="val 645"/>
              <a:gd name="f1474" fmla="val 880"/>
              <a:gd name="f1475" fmla="val 833"/>
              <a:gd name="f1476" fmla="val 457"/>
              <a:gd name="f1477" fmla="val 684"/>
              <a:gd name="f1478" fmla="val 330"/>
              <a:gd name="f1479" fmla="val 314"/>
              <a:gd name="f1480" fmla="val 299"/>
              <a:gd name="f1481" fmla="val 286"/>
              <a:gd name="f1482" fmla="val 280"/>
              <a:gd name="f1483" fmla="val 256"/>
              <a:gd name="f1484" fmla="val 252"/>
              <a:gd name="f1485" fmla="val 241"/>
              <a:gd name="f1486" fmla="val 855"/>
              <a:gd name="f1487" fmla="val 907"/>
              <a:gd name="f1488" fmla="val 1007"/>
              <a:gd name="f1489" fmla="val 306"/>
              <a:gd name="f1490" fmla="val 343"/>
              <a:gd name="f1491" fmla="val 387"/>
              <a:gd name="f1492" fmla="val 493"/>
              <a:gd name="f1493" fmla="val 552"/>
              <a:gd name="f1494" fmla="val 1291"/>
              <a:gd name="f1495" fmla="val 1315"/>
              <a:gd name="f1496" fmla="val 1319"/>
              <a:gd name="f1497" fmla="val 1330"/>
              <a:gd name="f1498" fmla="val 1023"/>
              <a:gd name="f1499" fmla="val 1333"/>
              <a:gd name="f1500" fmla="val 1336"/>
              <a:gd name="f1501" fmla="val 1341"/>
              <a:gd name="f1502" fmla="val 1355"/>
              <a:gd name="f1503" fmla="val 617"/>
              <a:gd name="f1504" fmla="val 1400"/>
              <a:gd name="f1505" fmla="val 480"/>
              <a:gd name="f1506" fmla="val 1437"/>
              <a:gd name="f1507" fmla="val 434"/>
              <a:gd name="f1508" fmla="val 1450"/>
              <a:gd name="f1509" fmla="val 392"/>
              <a:gd name="f1510" fmla="val 350"/>
              <a:gd name="f1511" fmla="val 1474"/>
              <a:gd name="f1512" fmla="val 1484"/>
              <a:gd name="f1513" fmla="val 281"/>
              <a:gd name="f1514" fmla="val 1495"/>
              <a:gd name="f1515" fmla="val 1502"/>
              <a:gd name="f1516" fmla="val 235"/>
              <a:gd name="f1517" fmla="val 1509"/>
              <a:gd name="f1518" fmla="val 187"/>
              <a:gd name="f1519" fmla="val 1565"/>
              <a:gd name="f1520" fmla="val 159"/>
              <a:gd name="f1521" fmla="val 132"/>
              <a:gd name="f1522" fmla="val 1663"/>
              <a:gd name="f1523" fmla="val 38"/>
              <a:gd name="f1524" fmla="val 1759"/>
              <a:gd name="f1525" fmla="val 33"/>
              <a:gd name="f1526" fmla="val 1"/>
              <a:gd name="f1527" fmla="+- 0 0 -90"/>
              <a:gd name="f1528" fmla="*/ f3 1 2409"/>
              <a:gd name="f1529" fmla="*/ f4 1 4865"/>
              <a:gd name="f1530" fmla="+- f7 0 f5"/>
              <a:gd name="f1531" fmla="+- f6 0 f5"/>
              <a:gd name="f1532" fmla="*/ f1527 f0 1"/>
              <a:gd name="f1533" fmla="*/ f1531 1 2409"/>
              <a:gd name="f1534" fmla="*/ f1530 1 4865"/>
              <a:gd name="f1535" fmla="*/ f1532 1 f2"/>
              <a:gd name="f1536" fmla="*/ 687 1 f1533"/>
              <a:gd name="f1537" fmla="*/ 2238 1 f1534"/>
              <a:gd name="f1538" fmla="*/ 877 1 f1533"/>
              <a:gd name="f1539" fmla="*/ 2192 1 f1534"/>
              <a:gd name="f1540" fmla="*/ 797 1 f1533"/>
              <a:gd name="f1541" fmla="*/ 2963 1 f1534"/>
              <a:gd name="f1542" fmla="*/ 1078 1 f1533"/>
              <a:gd name="f1543" fmla="*/ 3026 1 f1534"/>
              <a:gd name="f1544" fmla="*/ 626 1 f1533"/>
              <a:gd name="f1545" fmla="*/ 2117 1 f1534"/>
              <a:gd name="f1546" fmla="*/ 749 1 f1533"/>
              <a:gd name="f1547" fmla="*/ 2142 1 f1534"/>
              <a:gd name="f1548" fmla="*/ 578 1 f1533"/>
              <a:gd name="f1549" fmla="*/ 2052 1 f1534"/>
              <a:gd name="f1550" fmla="*/ 1866 1 f1533"/>
              <a:gd name="f1551" fmla="*/ 247 1 f1534"/>
              <a:gd name="f1552" fmla="*/ 1392 1 f1533"/>
              <a:gd name="f1553" fmla="*/ 1037 1 f1534"/>
              <a:gd name="f1554" fmla="*/ 2006 1 f1533"/>
              <a:gd name="f1555" fmla="*/ 656 1 f1534"/>
              <a:gd name="f1556" fmla="*/ 1599 1 f1533"/>
              <a:gd name="f1557" fmla="*/ 908 1 f1534"/>
              <a:gd name="f1558" fmla="*/ 1533 1 f1533"/>
              <a:gd name="f1559" fmla="*/ 1058 1 f1534"/>
              <a:gd name="f1560" fmla="*/ 2239 1 f1533"/>
              <a:gd name="f1561" fmla="*/ 583 1 f1534"/>
              <a:gd name="f1562" fmla="*/ 1863 1 f1533"/>
              <a:gd name="f1563" fmla="*/ 1105 1 f1534"/>
              <a:gd name="f1564" fmla="*/ 2174 1 f1533"/>
              <a:gd name="f1565" fmla="*/ 1621 1 f1534"/>
              <a:gd name="f1566" fmla="*/ 1801 1 f1533"/>
              <a:gd name="f1567" fmla="*/ 1537 1 f1534"/>
              <a:gd name="f1568" fmla="*/ 1325 1 f1533"/>
              <a:gd name="f1569" fmla="*/ 1301 1 f1534"/>
              <a:gd name="f1570" fmla="*/ 1412 1 f1533"/>
              <a:gd name="f1571" fmla="*/ 1835 1 f1534"/>
              <a:gd name="f1572" fmla="*/ 1213 1 f1533"/>
              <a:gd name="f1573" fmla="*/ 1975 1 f1534"/>
              <a:gd name="f1574" fmla="*/ 1094 1 f1533"/>
              <a:gd name="f1575" fmla="*/ 4011 1 f1534"/>
              <a:gd name="f1576" fmla="*/ 1689 1 f1533"/>
              <a:gd name="f1577" fmla="*/ 3264 1 f1534"/>
              <a:gd name="f1578" fmla="*/ 2404 1 f1533"/>
              <a:gd name="f1579" fmla="*/ 3321 1 f1534"/>
              <a:gd name="f1580" fmla="*/ 1275 1 f1533"/>
              <a:gd name="f1581" fmla="*/ 3861 1 f1534"/>
              <a:gd name="f1582" fmla="*/ 1147 1 f1533"/>
              <a:gd name="f1583" fmla="*/ 4865 1 f1534"/>
              <a:gd name="f1584" fmla="*/ 1045 1 f1533"/>
              <a:gd name="f1585" fmla="*/ 3610 1 f1534"/>
              <a:gd name="f1586" fmla="*/ 739 1 f1533"/>
              <a:gd name="f1587" fmla="*/ 3818 1 f1534"/>
              <a:gd name="f1588" fmla="*/ 856 1 f1533"/>
              <a:gd name="f1589" fmla="*/ 4830 1 f1534"/>
              <a:gd name="f1590" fmla="*/ 638 1 f1533"/>
              <a:gd name="f1591" fmla="*/ 3989 1 f1534"/>
              <a:gd name="f1592" fmla="*/ 96 1 f1533"/>
              <a:gd name="f1593" fmla="*/ 3777 1 f1534"/>
              <a:gd name="f1594" fmla="*/ 189 1 f1533"/>
              <a:gd name="f1595" fmla="*/ 3688 1 f1534"/>
              <a:gd name="f1596" fmla="*/ 523 1 f1533"/>
              <a:gd name="f1597" fmla="*/ 3573 1 f1534"/>
              <a:gd name="f1598" fmla="*/ 519 1 f1533"/>
              <a:gd name="f1599" fmla="*/ 3333 1 f1534"/>
              <a:gd name="f1600" fmla="*/ 545 1 f1533"/>
              <a:gd name="f1601" fmla="*/ 3560 1 f1534"/>
              <a:gd name="f1602" fmla="*/ 712 1 f1533"/>
              <a:gd name="f1603" fmla="*/ 3397 1 f1534"/>
              <a:gd name="f1604" fmla="*/ 625 1 f1533"/>
              <a:gd name="f1605" fmla="*/ 2944 1 f1534"/>
              <a:gd name="f1606" fmla="*/ 593 1 f1533"/>
              <a:gd name="f1607" fmla="*/ 2341 1 f1534"/>
              <a:gd name="f1608" fmla="*/ 156 1 f1533"/>
              <a:gd name="f1609" fmla="*/ 2437 1 f1534"/>
              <a:gd name="f1610" fmla="*/ 108 1 f1533"/>
              <a:gd name="f1611" fmla="*/ 2289 1 f1534"/>
              <a:gd name="f1612" fmla="*/ 451 1 f1533"/>
              <a:gd name="f1613" fmla="*/ 2291 1 f1534"/>
              <a:gd name="f1614" fmla="*/ 109 1 f1533"/>
              <a:gd name="f1615" fmla="*/ 2016 1 f1534"/>
              <a:gd name="f1616" fmla="*/ 211 1 f1533"/>
              <a:gd name="f1617" fmla="*/ 284 1 f1533"/>
              <a:gd name="f1618" fmla="*/ 1847 1 f1534"/>
              <a:gd name="f1619" fmla="*/ 542 1 f1533"/>
              <a:gd name="f1620" fmla="*/ 2073 1 f1534"/>
              <a:gd name="f1621" fmla="*/ 255 1 f1533"/>
              <a:gd name="f1622" fmla="*/ 1764 1 f1534"/>
              <a:gd name="f1623" fmla="*/ 407 1 f1533"/>
              <a:gd name="f1624" fmla="*/ 1769 1 f1534"/>
              <a:gd name="f1625" fmla="*/ 540 1 f1533"/>
              <a:gd name="f1626" fmla="*/ 1810 1 f1534"/>
              <a:gd name="f1627" fmla="*/ 566 1 f1533"/>
              <a:gd name="f1628" fmla="*/ 1580 1 f1534"/>
              <a:gd name="f1629" fmla="*/ 650 1 f1533"/>
              <a:gd name="f1630" fmla="*/ 1747 1 f1534"/>
              <a:gd name="f1631" fmla="*/ 827 1 f1533"/>
              <a:gd name="f1632" fmla="*/ 2199 1 f1534"/>
              <a:gd name="f1633" fmla="*/ 830 1 f1533"/>
              <a:gd name="f1634" fmla="*/ 1779 1 f1534"/>
              <a:gd name="f1635" fmla="*/ 924 1 f1533"/>
              <a:gd name="f1636" fmla="*/ 1648 1 f1534"/>
              <a:gd name="f1637" fmla="*/ 915 1 f1533"/>
              <a:gd name="f1638" fmla="*/ 1299 1 f1533"/>
              <a:gd name="f1639" fmla="*/ 1263 1 f1534"/>
              <a:gd name="f1640" fmla="*/ 970 1 f1533"/>
              <a:gd name="f1641" fmla="*/ 965 1 f1534"/>
              <a:gd name="f1642" fmla="*/ 311 1 f1533"/>
              <a:gd name="f1643" fmla="*/ 772 1 f1533"/>
              <a:gd name="f1644" fmla="*/ 659 1 f1534"/>
              <a:gd name="f1645" fmla="*/ 1153 1 f1533"/>
              <a:gd name="f1646" fmla="*/ 871 1 f1534"/>
              <a:gd name="f1647" fmla="*/ 628 1 f1533"/>
              <a:gd name="f1648" fmla="*/ 314 1 f1534"/>
              <a:gd name="f1649" fmla="*/ 1203 1 f1533"/>
              <a:gd name="f1650" fmla="*/ 552 1 f1534"/>
              <a:gd name="f1651" fmla="*/ 1369 1 f1533"/>
              <a:gd name="f1652" fmla="*/ 703 1 f1534"/>
              <a:gd name="f1653" fmla="*/ 1747 1 f1533"/>
              <a:gd name="f1654" fmla="*/ 38 1 f1534"/>
              <a:gd name="f1655" fmla="*/ 0 1 f1533"/>
              <a:gd name="f1656" fmla="*/ f6 1 f1533"/>
              <a:gd name="f1657" fmla="*/ 0 1 f1534"/>
              <a:gd name="f1658" fmla="*/ f7 1 f1534"/>
              <a:gd name="f1659" fmla="+- f1535 0 f1"/>
              <a:gd name="f1660" fmla="*/ f1655 f1528 1"/>
              <a:gd name="f1661" fmla="*/ f1656 f1528 1"/>
              <a:gd name="f1662" fmla="*/ f1658 f1529 1"/>
              <a:gd name="f1663" fmla="*/ f1657 f1529 1"/>
              <a:gd name="f1664" fmla="*/ f1536 f1528 1"/>
              <a:gd name="f1665" fmla="*/ f1537 f1529 1"/>
              <a:gd name="f1666" fmla="*/ f1538 f1528 1"/>
              <a:gd name="f1667" fmla="*/ f1539 f1529 1"/>
              <a:gd name="f1668" fmla="*/ f1540 f1528 1"/>
              <a:gd name="f1669" fmla="*/ f1541 f1529 1"/>
              <a:gd name="f1670" fmla="*/ f1542 f1528 1"/>
              <a:gd name="f1671" fmla="*/ f1543 f1529 1"/>
              <a:gd name="f1672" fmla="*/ f1544 f1528 1"/>
              <a:gd name="f1673" fmla="*/ f1545 f1529 1"/>
              <a:gd name="f1674" fmla="*/ f1546 f1528 1"/>
              <a:gd name="f1675" fmla="*/ f1547 f1529 1"/>
              <a:gd name="f1676" fmla="*/ f1548 f1528 1"/>
              <a:gd name="f1677" fmla="*/ f1549 f1529 1"/>
              <a:gd name="f1678" fmla="*/ f1550 f1528 1"/>
              <a:gd name="f1679" fmla="*/ f1551 f1529 1"/>
              <a:gd name="f1680" fmla="*/ f1552 f1528 1"/>
              <a:gd name="f1681" fmla="*/ f1553 f1529 1"/>
              <a:gd name="f1682" fmla="*/ f1554 f1528 1"/>
              <a:gd name="f1683" fmla="*/ f1555 f1529 1"/>
              <a:gd name="f1684" fmla="*/ f1556 f1528 1"/>
              <a:gd name="f1685" fmla="*/ f1557 f1529 1"/>
              <a:gd name="f1686" fmla="*/ f1558 f1528 1"/>
              <a:gd name="f1687" fmla="*/ f1559 f1529 1"/>
              <a:gd name="f1688" fmla="*/ f1560 f1528 1"/>
              <a:gd name="f1689" fmla="*/ f1561 f1529 1"/>
              <a:gd name="f1690" fmla="*/ f1562 f1528 1"/>
              <a:gd name="f1691" fmla="*/ f1563 f1529 1"/>
              <a:gd name="f1692" fmla="*/ f1564 f1528 1"/>
              <a:gd name="f1693" fmla="*/ f1565 f1529 1"/>
              <a:gd name="f1694" fmla="*/ f1566 f1528 1"/>
              <a:gd name="f1695" fmla="*/ f1567 f1529 1"/>
              <a:gd name="f1696" fmla="*/ f1568 f1528 1"/>
              <a:gd name="f1697" fmla="*/ f1569 f1529 1"/>
              <a:gd name="f1698" fmla="*/ f1570 f1528 1"/>
              <a:gd name="f1699" fmla="*/ f1571 f1529 1"/>
              <a:gd name="f1700" fmla="*/ f1572 f1528 1"/>
              <a:gd name="f1701" fmla="*/ f1573 f1529 1"/>
              <a:gd name="f1702" fmla="*/ f1574 f1528 1"/>
              <a:gd name="f1703" fmla="*/ f1575 f1529 1"/>
              <a:gd name="f1704" fmla="*/ f1576 f1528 1"/>
              <a:gd name="f1705" fmla="*/ f1577 f1529 1"/>
              <a:gd name="f1706" fmla="*/ f1578 f1528 1"/>
              <a:gd name="f1707" fmla="*/ f1579 f1529 1"/>
              <a:gd name="f1708" fmla="*/ f1580 f1528 1"/>
              <a:gd name="f1709" fmla="*/ f1581 f1529 1"/>
              <a:gd name="f1710" fmla="*/ f1582 f1528 1"/>
              <a:gd name="f1711" fmla="*/ f1583 f1529 1"/>
              <a:gd name="f1712" fmla="*/ f1584 f1528 1"/>
              <a:gd name="f1713" fmla="*/ f1585 f1529 1"/>
              <a:gd name="f1714" fmla="*/ f1586 f1528 1"/>
              <a:gd name="f1715" fmla="*/ f1587 f1529 1"/>
              <a:gd name="f1716" fmla="*/ f1588 f1528 1"/>
              <a:gd name="f1717" fmla="*/ f1589 f1529 1"/>
              <a:gd name="f1718" fmla="*/ f1590 f1528 1"/>
              <a:gd name="f1719" fmla="*/ f1591 f1529 1"/>
              <a:gd name="f1720" fmla="*/ f1592 f1528 1"/>
              <a:gd name="f1721" fmla="*/ f1593 f1529 1"/>
              <a:gd name="f1722" fmla="*/ f1594 f1528 1"/>
              <a:gd name="f1723" fmla="*/ f1595 f1529 1"/>
              <a:gd name="f1724" fmla="*/ f1596 f1528 1"/>
              <a:gd name="f1725" fmla="*/ f1597 f1529 1"/>
              <a:gd name="f1726" fmla="*/ f1598 f1528 1"/>
              <a:gd name="f1727" fmla="*/ f1599 f1529 1"/>
              <a:gd name="f1728" fmla="*/ f1600 f1528 1"/>
              <a:gd name="f1729" fmla="*/ f1601 f1529 1"/>
              <a:gd name="f1730" fmla="*/ f1602 f1528 1"/>
              <a:gd name="f1731" fmla="*/ f1603 f1529 1"/>
              <a:gd name="f1732" fmla="*/ f1604 f1528 1"/>
              <a:gd name="f1733" fmla="*/ f1605 f1529 1"/>
              <a:gd name="f1734" fmla="*/ f1606 f1528 1"/>
              <a:gd name="f1735" fmla="*/ f1607 f1529 1"/>
              <a:gd name="f1736" fmla="*/ f1608 f1528 1"/>
              <a:gd name="f1737" fmla="*/ f1609 f1529 1"/>
              <a:gd name="f1738" fmla="*/ f1610 f1528 1"/>
              <a:gd name="f1739" fmla="*/ f1611 f1529 1"/>
              <a:gd name="f1740" fmla="*/ f1612 f1528 1"/>
              <a:gd name="f1741" fmla="*/ f1613 f1529 1"/>
              <a:gd name="f1742" fmla="*/ f1614 f1528 1"/>
              <a:gd name="f1743" fmla="*/ f1615 f1529 1"/>
              <a:gd name="f1744" fmla="*/ f1616 f1528 1"/>
              <a:gd name="f1745" fmla="*/ f1617 f1528 1"/>
              <a:gd name="f1746" fmla="*/ f1618 f1529 1"/>
              <a:gd name="f1747" fmla="*/ f1619 f1528 1"/>
              <a:gd name="f1748" fmla="*/ f1620 f1529 1"/>
              <a:gd name="f1749" fmla="*/ f1621 f1528 1"/>
              <a:gd name="f1750" fmla="*/ f1622 f1529 1"/>
              <a:gd name="f1751" fmla="*/ f1623 f1528 1"/>
              <a:gd name="f1752" fmla="*/ f1624 f1529 1"/>
              <a:gd name="f1753" fmla="*/ f1625 f1528 1"/>
              <a:gd name="f1754" fmla="*/ f1626 f1529 1"/>
              <a:gd name="f1755" fmla="*/ f1627 f1528 1"/>
              <a:gd name="f1756" fmla="*/ f1628 f1529 1"/>
              <a:gd name="f1757" fmla="*/ f1629 f1528 1"/>
              <a:gd name="f1758" fmla="*/ f1630 f1529 1"/>
              <a:gd name="f1759" fmla="*/ f1631 f1528 1"/>
              <a:gd name="f1760" fmla="*/ f1632 f1529 1"/>
              <a:gd name="f1761" fmla="*/ f1633 f1528 1"/>
              <a:gd name="f1762" fmla="*/ f1634 f1529 1"/>
              <a:gd name="f1763" fmla="*/ f1635 f1528 1"/>
              <a:gd name="f1764" fmla="*/ f1636 f1529 1"/>
              <a:gd name="f1765" fmla="*/ f1637 f1528 1"/>
              <a:gd name="f1766" fmla="*/ f1638 f1528 1"/>
              <a:gd name="f1767" fmla="*/ f1639 f1529 1"/>
              <a:gd name="f1768" fmla="*/ f1640 f1528 1"/>
              <a:gd name="f1769" fmla="*/ f1641 f1529 1"/>
              <a:gd name="f1770" fmla="*/ f1642 f1528 1"/>
              <a:gd name="f1771" fmla="*/ f1643 f1528 1"/>
              <a:gd name="f1772" fmla="*/ f1644 f1529 1"/>
              <a:gd name="f1773" fmla="*/ f1645 f1528 1"/>
              <a:gd name="f1774" fmla="*/ f1646 f1529 1"/>
              <a:gd name="f1775" fmla="*/ f1647 f1528 1"/>
              <a:gd name="f1776" fmla="*/ f1648 f1529 1"/>
              <a:gd name="f1777" fmla="*/ f1649 f1528 1"/>
              <a:gd name="f1778" fmla="*/ f1650 f1529 1"/>
              <a:gd name="f1779" fmla="*/ f1651 f1528 1"/>
              <a:gd name="f1780" fmla="*/ f1652 f1529 1"/>
              <a:gd name="f1781" fmla="*/ f1653 f1528 1"/>
              <a:gd name="f1782" fmla="*/ f1654 f15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59">
                <a:pos x="f1664" y="f1665"/>
              </a:cxn>
              <a:cxn ang="f1659">
                <a:pos x="f1666" y="f1667"/>
              </a:cxn>
              <a:cxn ang="f1659">
                <a:pos x="f1668" y="f1669"/>
              </a:cxn>
              <a:cxn ang="f1659">
                <a:pos x="f1670" y="f1671"/>
              </a:cxn>
              <a:cxn ang="f1659">
                <a:pos x="f1672" y="f1673"/>
              </a:cxn>
              <a:cxn ang="f1659">
                <a:pos x="f1674" y="f1675"/>
              </a:cxn>
              <a:cxn ang="f1659">
                <a:pos x="f1676" y="f1677"/>
              </a:cxn>
              <a:cxn ang="f1659">
                <a:pos x="f1678" y="f1679"/>
              </a:cxn>
              <a:cxn ang="f1659">
                <a:pos x="f1680" y="f1681"/>
              </a:cxn>
              <a:cxn ang="f1659">
                <a:pos x="f1682" y="f1683"/>
              </a:cxn>
              <a:cxn ang="f1659">
                <a:pos x="f1684" y="f1685"/>
              </a:cxn>
              <a:cxn ang="f1659">
                <a:pos x="f1686" y="f1687"/>
              </a:cxn>
              <a:cxn ang="f1659">
                <a:pos x="f1688" y="f1689"/>
              </a:cxn>
              <a:cxn ang="f1659">
                <a:pos x="f1690" y="f1691"/>
              </a:cxn>
              <a:cxn ang="f1659">
                <a:pos x="f1692" y="f1693"/>
              </a:cxn>
              <a:cxn ang="f1659">
                <a:pos x="f1694" y="f1695"/>
              </a:cxn>
              <a:cxn ang="f1659">
                <a:pos x="f1696" y="f1697"/>
              </a:cxn>
              <a:cxn ang="f1659">
                <a:pos x="f1698" y="f1699"/>
              </a:cxn>
              <a:cxn ang="f1659">
                <a:pos x="f1700" y="f1701"/>
              </a:cxn>
              <a:cxn ang="f1659">
                <a:pos x="f1702" y="f1703"/>
              </a:cxn>
              <a:cxn ang="f1659">
                <a:pos x="f1704" y="f1705"/>
              </a:cxn>
              <a:cxn ang="f1659">
                <a:pos x="f1706" y="f1707"/>
              </a:cxn>
              <a:cxn ang="f1659">
                <a:pos x="f1708" y="f1709"/>
              </a:cxn>
              <a:cxn ang="f1659">
                <a:pos x="f1710" y="f1711"/>
              </a:cxn>
              <a:cxn ang="f1659">
                <a:pos x="f1712" y="f1713"/>
              </a:cxn>
              <a:cxn ang="f1659">
                <a:pos x="f1714" y="f1715"/>
              </a:cxn>
              <a:cxn ang="f1659">
                <a:pos x="f1716" y="f1717"/>
              </a:cxn>
              <a:cxn ang="f1659">
                <a:pos x="f1718" y="f1719"/>
              </a:cxn>
              <a:cxn ang="f1659">
                <a:pos x="f1720" y="f1721"/>
              </a:cxn>
              <a:cxn ang="f1659">
                <a:pos x="f1722" y="f1723"/>
              </a:cxn>
              <a:cxn ang="f1659">
                <a:pos x="f1724" y="f1725"/>
              </a:cxn>
              <a:cxn ang="f1659">
                <a:pos x="f1726" y="f1727"/>
              </a:cxn>
              <a:cxn ang="f1659">
                <a:pos x="f1728" y="f1729"/>
              </a:cxn>
              <a:cxn ang="f1659">
                <a:pos x="f1730" y="f1731"/>
              </a:cxn>
              <a:cxn ang="f1659">
                <a:pos x="f1732" y="f1733"/>
              </a:cxn>
              <a:cxn ang="f1659">
                <a:pos x="f1734" y="f1735"/>
              </a:cxn>
              <a:cxn ang="f1659">
                <a:pos x="f1736" y="f1737"/>
              </a:cxn>
              <a:cxn ang="f1659">
                <a:pos x="f1738" y="f1739"/>
              </a:cxn>
              <a:cxn ang="f1659">
                <a:pos x="f1740" y="f1741"/>
              </a:cxn>
              <a:cxn ang="f1659">
                <a:pos x="f1742" y="f1743"/>
              </a:cxn>
              <a:cxn ang="f1659">
                <a:pos x="f1744" y="f1701"/>
              </a:cxn>
              <a:cxn ang="f1659">
                <a:pos x="f1745" y="f1746"/>
              </a:cxn>
              <a:cxn ang="f1659">
                <a:pos x="f1747" y="f1748"/>
              </a:cxn>
              <a:cxn ang="f1659">
                <a:pos x="f1749" y="f1750"/>
              </a:cxn>
              <a:cxn ang="f1659">
                <a:pos x="f1751" y="f1752"/>
              </a:cxn>
              <a:cxn ang="f1659">
                <a:pos x="f1753" y="f1754"/>
              </a:cxn>
              <a:cxn ang="f1659">
                <a:pos x="f1755" y="f1756"/>
              </a:cxn>
              <a:cxn ang="f1659">
                <a:pos x="f1757" y="f1758"/>
              </a:cxn>
              <a:cxn ang="f1659">
                <a:pos x="f1759" y="f1760"/>
              </a:cxn>
              <a:cxn ang="f1659">
                <a:pos x="f1761" y="f1762"/>
              </a:cxn>
              <a:cxn ang="f1659">
                <a:pos x="f1763" y="f1764"/>
              </a:cxn>
              <a:cxn ang="f1659">
                <a:pos x="f1765" y="f1743"/>
              </a:cxn>
              <a:cxn ang="f1659">
                <a:pos x="f1766" y="f1767"/>
              </a:cxn>
              <a:cxn ang="f1659">
                <a:pos x="f1768" y="f1769"/>
              </a:cxn>
              <a:cxn ang="f1659">
                <a:pos x="f1770" y="f1683"/>
              </a:cxn>
              <a:cxn ang="f1659">
                <a:pos x="f1771" y="f1772"/>
              </a:cxn>
              <a:cxn ang="f1659">
                <a:pos x="f1773" y="f1774"/>
              </a:cxn>
              <a:cxn ang="f1659">
                <a:pos x="f1775" y="f1776"/>
              </a:cxn>
              <a:cxn ang="f1659">
                <a:pos x="f1777" y="f1778"/>
              </a:cxn>
              <a:cxn ang="f1659">
                <a:pos x="f1779" y="f1780"/>
              </a:cxn>
              <a:cxn ang="f1659">
                <a:pos x="f1781" y="f1782"/>
              </a:cxn>
            </a:cxnLst>
            <a:rect l="f1660" t="f1663" r="f1661" b="f1662"/>
            <a:pathLst>
              <a:path w="2409" h="4865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1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8" y="f9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62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4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36" y="f113"/>
                </a:lnTo>
                <a:lnTo>
                  <a:pt x="f114" y="f115"/>
                </a:lnTo>
                <a:lnTo>
                  <a:pt x="f114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1" y="f143"/>
                </a:lnTo>
                <a:lnTo>
                  <a:pt x="f67" y="f144"/>
                </a:lnTo>
                <a:lnTo>
                  <a:pt x="f145" y="f140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0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65" y="f66"/>
                </a:lnTo>
                <a:close/>
                <a:moveTo>
                  <a:pt x="f175" y="f176"/>
                </a:move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22" y="f68"/>
                </a:lnTo>
                <a:lnTo>
                  <a:pt x="f185" y="f64"/>
                </a:lnTo>
                <a:lnTo>
                  <a:pt x="f186" y="f187"/>
                </a:lnTo>
                <a:lnTo>
                  <a:pt x="f24" y="f54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114" y="f202"/>
                </a:lnTo>
                <a:lnTo>
                  <a:pt x="f111" y="f203"/>
                </a:lnTo>
                <a:lnTo>
                  <a:pt x="f204" y="f203"/>
                </a:lnTo>
                <a:lnTo>
                  <a:pt x="f205" y="f44"/>
                </a:lnTo>
                <a:lnTo>
                  <a:pt x="f206" y="f207"/>
                </a:lnTo>
                <a:lnTo>
                  <a:pt x="f99" y="f199"/>
                </a:lnTo>
                <a:lnTo>
                  <a:pt x="f208" y="f209"/>
                </a:lnTo>
                <a:lnTo>
                  <a:pt x="f210" y="f15"/>
                </a:lnTo>
                <a:lnTo>
                  <a:pt x="f211" y="f212"/>
                </a:lnTo>
                <a:lnTo>
                  <a:pt x="f213" y="f214"/>
                </a:lnTo>
                <a:lnTo>
                  <a:pt x="f99" y="f215"/>
                </a:lnTo>
                <a:lnTo>
                  <a:pt x="f216" y="f217"/>
                </a:lnTo>
                <a:lnTo>
                  <a:pt x="f218" y="f219"/>
                </a:lnTo>
                <a:lnTo>
                  <a:pt x="f34" y="f220"/>
                </a:lnTo>
                <a:lnTo>
                  <a:pt x="f221" y="f56"/>
                </a:lnTo>
                <a:lnTo>
                  <a:pt x="f222" y="f223"/>
                </a:lnTo>
                <a:lnTo>
                  <a:pt x="f224" y="f180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66"/>
                </a:lnTo>
                <a:lnTo>
                  <a:pt x="f188" y="f230"/>
                </a:lnTo>
                <a:lnTo>
                  <a:pt x="f231" y="f232"/>
                </a:lnTo>
                <a:lnTo>
                  <a:pt x="f175" y="f176"/>
                </a:lnTo>
                <a:close/>
                <a:moveTo>
                  <a:pt x="f233" y="f234"/>
                </a:moveTo>
                <a:lnTo>
                  <a:pt x="f235" y="f236"/>
                </a:lnTo>
                <a:lnTo>
                  <a:pt x="f237" y="f236"/>
                </a:lnTo>
                <a:lnTo>
                  <a:pt x="f20" y="f238"/>
                </a:lnTo>
                <a:lnTo>
                  <a:pt x="f239" y="f238"/>
                </a:lnTo>
                <a:lnTo>
                  <a:pt x="f240" y="f241"/>
                </a:lnTo>
                <a:lnTo>
                  <a:pt x="f242" y="f241"/>
                </a:lnTo>
                <a:lnTo>
                  <a:pt x="f243" y="f238"/>
                </a:lnTo>
                <a:lnTo>
                  <a:pt x="f59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53" y="f249"/>
                </a:lnTo>
                <a:lnTo>
                  <a:pt x="f250" y="f251"/>
                </a:lnTo>
                <a:lnTo>
                  <a:pt x="f51" y="f182"/>
                </a:lnTo>
                <a:lnTo>
                  <a:pt x="f252" y="f253"/>
                </a:lnTo>
                <a:lnTo>
                  <a:pt x="f254" y="f255"/>
                </a:lnTo>
                <a:lnTo>
                  <a:pt x="f49" y="f66"/>
                </a:lnTo>
                <a:lnTo>
                  <a:pt x="f256" y="f257"/>
                </a:lnTo>
                <a:lnTo>
                  <a:pt x="f256" y="f258"/>
                </a:lnTo>
                <a:lnTo>
                  <a:pt x="f259" y="f238"/>
                </a:lnTo>
                <a:lnTo>
                  <a:pt x="f233" y="f234"/>
                </a:lnTo>
                <a:close/>
                <a:moveTo>
                  <a:pt x="f260" y="f5"/>
                </a:move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69" y="f271"/>
                </a:lnTo>
                <a:lnTo>
                  <a:pt x="f265" y="f272"/>
                </a:lnTo>
                <a:lnTo>
                  <a:pt x="f263" y="f273"/>
                </a:lnTo>
                <a:lnTo>
                  <a:pt x="f261" y="f274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95" y="f92"/>
                </a:ln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310" y="f146"/>
                </a:lnTo>
                <a:lnTo>
                  <a:pt x="f311" y="f312"/>
                </a:lnTo>
                <a:lnTo>
                  <a:pt x="f313" y="f314"/>
                </a:lnTo>
                <a:lnTo>
                  <a:pt x="f315" y="f316"/>
                </a:lnTo>
                <a:lnTo>
                  <a:pt x="f29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22" y="f323"/>
                </a:lnTo>
                <a:lnTo>
                  <a:pt x="f324" y="f325"/>
                </a:lnTo>
                <a:lnTo>
                  <a:pt x="f326" y="f327"/>
                </a:lnTo>
                <a:lnTo>
                  <a:pt x="f328" y="f329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340" y="f335"/>
                </a:lnTo>
                <a:lnTo>
                  <a:pt x="f341" y="f227"/>
                </a:lnTo>
                <a:lnTo>
                  <a:pt x="f342" y="f343"/>
                </a:lnTo>
                <a:lnTo>
                  <a:pt x="f344" y="f345"/>
                </a:lnTo>
                <a:lnTo>
                  <a:pt x="f346" y="f347"/>
                </a:lnTo>
                <a:lnTo>
                  <a:pt x="f348" y="f349"/>
                </a:lnTo>
                <a:lnTo>
                  <a:pt x="f350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182" y="f356"/>
                </a:lnTo>
                <a:lnTo>
                  <a:pt x="f357" y="f358"/>
                </a:lnTo>
                <a:lnTo>
                  <a:pt x="f359" y="f360"/>
                </a:lnTo>
                <a:lnTo>
                  <a:pt x="f176" y="f361"/>
                </a:lnTo>
                <a:lnTo>
                  <a:pt x="f362" y="f363"/>
                </a:lnTo>
                <a:lnTo>
                  <a:pt x="f364" y="f365"/>
                </a:lnTo>
                <a:lnTo>
                  <a:pt x="f366" y="f367"/>
                </a:lnTo>
                <a:lnTo>
                  <a:pt x="f368" y="f369"/>
                </a:lnTo>
                <a:lnTo>
                  <a:pt x="f370" y="f371"/>
                </a:lnTo>
                <a:lnTo>
                  <a:pt x="f372" y="f373"/>
                </a:lnTo>
                <a:lnTo>
                  <a:pt x="f374" y="f375"/>
                </a:lnTo>
                <a:lnTo>
                  <a:pt x="f281" y="f376"/>
                </a:lnTo>
                <a:lnTo>
                  <a:pt x="f377" y="f378"/>
                </a:lnTo>
                <a:lnTo>
                  <a:pt x="f379" y="f86"/>
                </a:lnTo>
                <a:lnTo>
                  <a:pt x="f380" y="f381"/>
                </a:lnTo>
                <a:lnTo>
                  <a:pt x="f382" y="f383"/>
                </a:lnTo>
                <a:lnTo>
                  <a:pt x="f384" y="f385"/>
                </a:lnTo>
                <a:lnTo>
                  <a:pt x="f386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4" y="f314"/>
                </a:lnTo>
                <a:lnTo>
                  <a:pt x="f395" y="f312"/>
                </a:lnTo>
                <a:lnTo>
                  <a:pt x="f396" y="f145"/>
                </a:lnTo>
                <a:lnTo>
                  <a:pt x="f397" y="f150"/>
                </a:lnTo>
                <a:lnTo>
                  <a:pt x="f310" y="f398"/>
                </a:lnTo>
                <a:lnTo>
                  <a:pt x="f306" y="f399"/>
                </a:lnTo>
                <a:lnTo>
                  <a:pt x="f400" y="f401"/>
                </a:lnTo>
                <a:lnTo>
                  <a:pt x="f400" y="f402"/>
                </a:lnTo>
                <a:lnTo>
                  <a:pt x="f403" y="f404"/>
                </a:lnTo>
                <a:lnTo>
                  <a:pt x="f405" y="f406"/>
                </a:lnTo>
                <a:lnTo>
                  <a:pt x="f308" y="f407"/>
                </a:lnTo>
                <a:lnTo>
                  <a:pt x="f306" y="f402"/>
                </a:lnTo>
                <a:lnTo>
                  <a:pt x="f408" y="f409"/>
                </a:lnTo>
                <a:lnTo>
                  <a:pt x="f392" y="f410"/>
                </a:lnTo>
                <a:lnTo>
                  <a:pt x="f411" y="f309"/>
                </a:lnTo>
                <a:lnTo>
                  <a:pt x="f412" y="f146"/>
                </a:lnTo>
                <a:lnTo>
                  <a:pt x="f413" y="f414"/>
                </a:lnTo>
                <a:lnTo>
                  <a:pt x="f415" y="f416"/>
                </a:ln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lnTo>
                  <a:pt x="f425" y="f426"/>
                </a:lnTo>
                <a:lnTo>
                  <a:pt x="f427" y="f211"/>
                </a:lnTo>
                <a:lnTo>
                  <a:pt x="f428" y="f429"/>
                </a:lnTo>
                <a:lnTo>
                  <a:pt x="f430" y="f431"/>
                </a:lnTo>
                <a:lnTo>
                  <a:pt x="f350" y="f432"/>
                </a:lnTo>
                <a:lnTo>
                  <a:pt x="f433" y="f434"/>
                </a:lnTo>
                <a:lnTo>
                  <a:pt x="f435" y="f347"/>
                </a:lnTo>
                <a:lnTo>
                  <a:pt x="f219" y="f345"/>
                </a:lnTo>
                <a:lnTo>
                  <a:pt x="f83" y="f436"/>
                </a:lnTo>
                <a:lnTo>
                  <a:pt x="f437" y="f183"/>
                </a:lnTo>
                <a:lnTo>
                  <a:pt x="f438" y="f439"/>
                </a:lnTo>
                <a:lnTo>
                  <a:pt x="f212" y="f252"/>
                </a:lnTo>
                <a:lnTo>
                  <a:pt x="f440" y="f441"/>
                </a:lnTo>
                <a:lnTo>
                  <a:pt x="f442" y="f443"/>
                </a:lnTo>
                <a:lnTo>
                  <a:pt x="f442" y="f233"/>
                </a:lnTo>
                <a:lnTo>
                  <a:pt x="f440" y="f444"/>
                </a:lnTo>
                <a:lnTo>
                  <a:pt x="f445" y="f446"/>
                </a:lnTo>
                <a:lnTo>
                  <a:pt x="f212" y="f337"/>
                </a:lnTo>
                <a:lnTo>
                  <a:pt x="f85" y="f229"/>
                </a:lnTo>
                <a:lnTo>
                  <a:pt x="f438" y="f434"/>
                </a:lnTo>
                <a:lnTo>
                  <a:pt x="f447" y="f360"/>
                </a:lnTo>
                <a:lnTo>
                  <a:pt x="f85" y="f448"/>
                </a:lnTo>
                <a:lnTo>
                  <a:pt x="f85" y="f449"/>
                </a:lnTo>
                <a:lnTo>
                  <a:pt x="f450" y="f451"/>
                </a:lnTo>
                <a:lnTo>
                  <a:pt x="f437" y="f452"/>
                </a:lnTo>
                <a:lnTo>
                  <a:pt x="f217" y="f453"/>
                </a:lnTo>
                <a:lnTo>
                  <a:pt x="f191" y="f385"/>
                </a:lnTo>
                <a:lnTo>
                  <a:pt x="f454" y="f455"/>
                </a:lnTo>
                <a:lnTo>
                  <a:pt x="f54" y="f456"/>
                </a:lnTo>
                <a:lnTo>
                  <a:pt x="f457" y="f458"/>
                </a:lnTo>
                <a:lnTo>
                  <a:pt x="f459" y="f460"/>
                </a:lnTo>
                <a:lnTo>
                  <a:pt x="f236" y="f152"/>
                </a:lnTo>
                <a:lnTo>
                  <a:pt x="f461" y="f162"/>
                </a:lnTo>
                <a:lnTo>
                  <a:pt x="f275" y="f462"/>
                </a:lnTo>
                <a:lnTo>
                  <a:pt x="f463" y="f464"/>
                </a:lnTo>
                <a:lnTo>
                  <a:pt x="f465" y="f466"/>
                </a:lnTo>
                <a:lnTo>
                  <a:pt x="f467" y="f404"/>
                </a:lnTo>
                <a:lnTo>
                  <a:pt x="f468" y="f407"/>
                </a:lnTo>
                <a:lnTo>
                  <a:pt x="f469" y="f470"/>
                </a:lnTo>
                <a:lnTo>
                  <a:pt x="f471" y="f472"/>
                </a:lnTo>
                <a:lnTo>
                  <a:pt x="f473" y="f474"/>
                </a:lnTo>
                <a:lnTo>
                  <a:pt x="f475" y="f476"/>
                </a:lnTo>
                <a:lnTo>
                  <a:pt x="f477" y="f478"/>
                </a:lnTo>
                <a:lnTo>
                  <a:pt x="f479" y="f480"/>
                </a:lnTo>
                <a:lnTo>
                  <a:pt x="f481" y="f482"/>
                </a:lnTo>
                <a:lnTo>
                  <a:pt x="f483" y="f484"/>
                </a:lnTo>
                <a:lnTo>
                  <a:pt x="f184" y="f485"/>
                </a:lnTo>
                <a:lnTo>
                  <a:pt x="f486" y="f400"/>
                </a:lnTo>
                <a:lnTo>
                  <a:pt x="f54" y="f487"/>
                </a:lnTo>
                <a:lnTo>
                  <a:pt x="f488" y="f489"/>
                </a:lnTo>
                <a:lnTo>
                  <a:pt x="f490" y="f293"/>
                </a:lnTo>
                <a:lnTo>
                  <a:pt x="f491" y="f492"/>
                </a:lnTo>
                <a:lnTo>
                  <a:pt x="f191" y="f493"/>
                </a:lnTo>
                <a:lnTo>
                  <a:pt x="f494" y="f495"/>
                </a:lnTo>
                <a:lnTo>
                  <a:pt x="f496" y="f497"/>
                </a:lnTo>
                <a:lnTo>
                  <a:pt x="f498" y="f499"/>
                </a:lnTo>
                <a:lnTo>
                  <a:pt x="f498" y="f500"/>
                </a:lnTo>
                <a:lnTo>
                  <a:pt x="f496" y="f501"/>
                </a:lnTo>
                <a:lnTo>
                  <a:pt x="f502" y="f503"/>
                </a:lnTo>
                <a:lnTo>
                  <a:pt x="f494" y="f336"/>
                </a:lnTo>
                <a:lnTo>
                  <a:pt x="f504" y="f336"/>
                </a:lnTo>
                <a:lnTo>
                  <a:pt x="f505" y="f506"/>
                </a:lnTo>
                <a:lnTo>
                  <a:pt x="f507" y="f465"/>
                </a:lnTo>
                <a:lnTo>
                  <a:pt x="f71" y="f508"/>
                </a:lnTo>
                <a:lnTo>
                  <a:pt x="f509" y="f510"/>
                </a:lnTo>
                <a:lnTo>
                  <a:pt x="f184" y="f511"/>
                </a:lnTo>
                <a:lnTo>
                  <a:pt x="f512" y="f513"/>
                </a:lnTo>
                <a:lnTo>
                  <a:pt x="f230" y="f514"/>
                </a:lnTo>
                <a:lnTo>
                  <a:pt x="f344" y="f495"/>
                </a:lnTo>
                <a:lnTo>
                  <a:pt x="f515" y="f516"/>
                </a:lnTo>
                <a:lnTo>
                  <a:pt x="f517" y="f493"/>
                </a:lnTo>
                <a:lnTo>
                  <a:pt x="f518" y="f519"/>
                </a:lnTo>
                <a:lnTo>
                  <a:pt x="f520" y="f289"/>
                </a:lnTo>
                <a:lnTo>
                  <a:pt x="f521" y="f492"/>
                </a:lnTo>
                <a:lnTo>
                  <a:pt x="f522" y="f523"/>
                </a:lnTo>
                <a:lnTo>
                  <a:pt x="f524" y="f525"/>
                </a:lnTo>
                <a:lnTo>
                  <a:pt x="f526" y="f527"/>
                </a:lnTo>
                <a:lnTo>
                  <a:pt x="f528" y="f529"/>
                </a:lnTo>
                <a:lnTo>
                  <a:pt x="f530" y="f531"/>
                </a:lnTo>
                <a:lnTo>
                  <a:pt x="f532" y="f533"/>
                </a:lnTo>
                <a:lnTo>
                  <a:pt x="f534" y="f535"/>
                </a:lnTo>
                <a:lnTo>
                  <a:pt x="f536" y="f537"/>
                </a:lnTo>
                <a:lnTo>
                  <a:pt x="f394" y="f538"/>
                </a:lnTo>
                <a:lnTo>
                  <a:pt x="f539" y="f540"/>
                </a:lnTo>
                <a:lnTo>
                  <a:pt x="f403" y="f541"/>
                </a:lnTo>
                <a:lnTo>
                  <a:pt x="f542" y="f541"/>
                </a:lnTo>
                <a:lnTo>
                  <a:pt x="f543" y="f544"/>
                </a:lnTo>
                <a:lnTo>
                  <a:pt x="f545" y="f546"/>
                </a:lnTo>
                <a:lnTo>
                  <a:pt x="f547" y="f548"/>
                </a:lnTo>
                <a:lnTo>
                  <a:pt x="f549" y="f480"/>
                </a:lnTo>
                <a:lnTo>
                  <a:pt x="f550" y="f551"/>
                </a:lnTo>
                <a:lnTo>
                  <a:pt x="f552" y="f535"/>
                </a:lnTo>
                <a:lnTo>
                  <a:pt x="f553" y="f554"/>
                </a:lnTo>
                <a:lnTo>
                  <a:pt x="f555" y="f556"/>
                </a:lnTo>
                <a:lnTo>
                  <a:pt x="f557" y="f558"/>
                </a:lnTo>
                <a:lnTo>
                  <a:pt x="f559" y="f560"/>
                </a:lnTo>
                <a:lnTo>
                  <a:pt x="f561" y="f562"/>
                </a:lnTo>
                <a:lnTo>
                  <a:pt x="f563" y="f564"/>
                </a:lnTo>
                <a:lnTo>
                  <a:pt x="f565" y="f566"/>
                </a:lnTo>
                <a:lnTo>
                  <a:pt x="f567" y="f568"/>
                </a:lnTo>
                <a:lnTo>
                  <a:pt x="f535" y="f569"/>
                </a:lnTo>
                <a:lnTo>
                  <a:pt x="f570" y="f571"/>
                </a:lnTo>
                <a:lnTo>
                  <a:pt x="f572" y="f428"/>
                </a:lnTo>
                <a:lnTo>
                  <a:pt x="f573" y="f574"/>
                </a:lnTo>
                <a:lnTo>
                  <a:pt x="f575" y="f265"/>
                </a:lnTo>
                <a:lnTo>
                  <a:pt x="f576" y="f577"/>
                </a:lnTo>
                <a:lnTo>
                  <a:pt x="f578" y="f338"/>
                </a:lnTo>
                <a:lnTo>
                  <a:pt x="f579" y="f580"/>
                </a:lnTo>
                <a:lnTo>
                  <a:pt x="f581" y="f582"/>
                </a:lnTo>
                <a:lnTo>
                  <a:pt x="f545" y="f583"/>
                </a:lnTo>
                <a:lnTo>
                  <a:pt x="f584" y="f582"/>
                </a:lnTo>
                <a:lnTo>
                  <a:pt x="f585" y="f425"/>
                </a:lnTo>
                <a:lnTo>
                  <a:pt x="f586" y="f587"/>
                </a:lnTo>
                <a:lnTo>
                  <a:pt x="f588" y="f589"/>
                </a:lnTo>
                <a:lnTo>
                  <a:pt x="f590" y="f338"/>
                </a:lnTo>
                <a:lnTo>
                  <a:pt x="f560" y="f591"/>
                </a:lnTo>
                <a:lnTo>
                  <a:pt x="f592" y="f593"/>
                </a:lnTo>
                <a:lnTo>
                  <a:pt x="f594" y="f595"/>
                </a:lnTo>
                <a:lnTo>
                  <a:pt x="f594" y="f263"/>
                </a:lnTo>
                <a:lnTo>
                  <a:pt x="f596" y="f517"/>
                </a:lnTo>
                <a:lnTo>
                  <a:pt x="f596" y="f340"/>
                </a:lnTo>
                <a:lnTo>
                  <a:pt x="f597" y="f598"/>
                </a:lnTo>
                <a:lnTo>
                  <a:pt x="f599" y="f569"/>
                </a:lnTo>
                <a:lnTo>
                  <a:pt x="f311" y="f341"/>
                </a:lnTo>
                <a:lnTo>
                  <a:pt x="f600" y="f601"/>
                </a:lnTo>
                <a:lnTo>
                  <a:pt x="f543" y="f342"/>
                </a:lnTo>
                <a:lnTo>
                  <a:pt x="f581" y="f602"/>
                </a:lnTo>
                <a:lnTo>
                  <a:pt x="f603" y="f342"/>
                </a:lnTo>
                <a:lnTo>
                  <a:pt x="f604" y="f366"/>
                </a:lnTo>
                <a:lnTo>
                  <a:pt x="f605" y="f606"/>
                </a:lnTo>
                <a:lnTo>
                  <a:pt x="f607" y="f601"/>
                </a:lnTo>
                <a:lnTo>
                  <a:pt x="f608" y="f602"/>
                </a:lnTo>
                <a:lnTo>
                  <a:pt x="f609" y="f610"/>
                </a:lnTo>
                <a:lnTo>
                  <a:pt x="f611" y="f238"/>
                </a:lnTo>
                <a:lnTo>
                  <a:pt x="f612" y="f232"/>
                </a:lnTo>
                <a:lnTo>
                  <a:pt x="f613" y="f180"/>
                </a:lnTo>
                <a:lnTo>
                  <a:pt x="f614" y="f615"/>
                </a:lnTo>
                <a:lnTo>
                  <a:pt x="f616" y="f617"/>
                </a:lnTo>
                <a:lnTo>
                  <a:pt x="f618" y="f619"/>
                </a:lnTo>
                <a:lnTo>
                  <a:pt x="f620" y="f621"/>
                </a:lnTo>
                <a:lnTo>
                  <a:pt x="f622" y="f623"/>
                </a:lnTo>
                <a:lnTo>
                  <a:pt x="f624" y="f625"/>
                </a:lnTo>
                <a:lnTo>
                  <a:pt x="f626" y="f627"/>
                </a:lnTo>
                <a:lnTo>
                  <a:pt x="f628" y="f629"/>
                </a:lnTo>
                <a:lnTo>
                  <a:pt x="f630" y="f631"/>
                </a:lnTo>
                <a:lnTo>
                  <a:pt x="f164" y="f632"/>
                </a:lnTo>
                <a:lnTo>
                  <a:pt x="f633" y="f634"/>
                </a:lnTo>
                <a:lnTo>
                  <a:pt x="f635" y="f636"/>
                </a:lnTo>
                <a:lnTo>
                  <a:pt x="f637" y="f638"/>
                </a:lnTo>
                <a:lnTo>
                  <a:pt x="f160" y="f639"/>
                </a:lnTo>
                <a:lnTo>
                  <a:pt x="f160" y="f640"/>
                </a:lnTo>
                <a:lnTo>
                  <a:pt x="f637" y="f641"/>
                </a:lnTo>
                <a:lnTo>
                  <a:pt x="f162" y="f642"/>
                </a:lnTo>
                <a:lnTo>
                  <a:pt x="f633" y="f643"/>
                </a:lnTo>
                <a:lnTo>
                  <a:pt x="f630" y="f644"/>
                </a:lnTo>
                <a:lnTo>
                  <a:pt x="f464" y="f645"/>
                </a:lnTo>
                <a:lnTo>
                  <a:pt x="f407" y="f646"/>
                </a:lnTo>
                <a:lnTo>
                  <a:pt x="f618" y="f647"/>
                </a:lnTo>
                <a:lnTo>
                  <a:pt x="f541" y="f648"/>
                </a:lnTo>
                <a:lnTo>
                  <a:pt x="f649" y="f650"/>
                </a:lnTo>
                <a:lnTo>
                  <a:pt x="f651" y="f652"/>
                </a:lnTo>
                <a:lnTo>
                  <a:pt x="f653" y="f654"/>
                </a:lnTo>
                <a:lnTo>
                  <a:pt x="f608" y="f655"/>
                </a:lnTo>
                <a:lnTo>
                  <a:pt x="f656" y="f657"/>
                </a:lnTo>
                <a:lnTo>
                  <a:pt x="f658" y="f659"/>
                </a:lnTo>
                <a:lnTo>
                  <a:pt x="f549" y="f660"/>
                </a:lnTo>
                <a:lnTo>
                  <a:pt x="f661" y="f662"/>
                </a:lnTo>
                <a:lnTo>
                  <a:pt x="f663" y="f664"/>
                </a:lnTo>
                <a:lnTo>
                  <a:pt x="f392" y="f665"/>
                </a:lnTo>
                <a:lnTo>
                  <a:pt x="f411" y="f666"/>
                </a:lnTo>
                <a:lnTo>
                  <a:pt x="f667" y="f668"/>
                </a:lnTo>
                <a:lnTo>
                  <a:pt x="f669" y="f631"/>
                </a:lnTo>
                <a:lnTo>
                  <a:pt x="f670" y="f671"/>
                </a:lnTo>
                <a:lnTo>
                  <a:pt x="f672" y="f673"/>
                </a:lnTo>
                <a:lnTo>
                  <a:pt x="f674" y="f136"/>
                </a:lnTo>
                <a:lnTo>
                  <a:pt x="f675" y="f676"/>
                </a:lnTo>
                <a:lnTo>
                  <a:pt x="f477" y="f677"/>
                </a:lnTo>
                <a:lnTo>
                  <a:pt x="f515" y="f151"/>
                </a:lnTo>
                <a:lnTo>
                  <a:pt x="f678" y="f679"/>
                </a:lnTo>
                <a:lnTo>
                  <a:pt x="f680" y="f681"/>
                </a:lnTo>
                <a:lnTo>
                  <a:pt x="f682" y="f683"/>
                </a:lnTo>
                <a:lnTo>
                  <a:pt x="f684" y="f685"/>
                </a:lnTo>
                <a:lnTo>
                  <a:pt x="f686" y="f687"/>
                </a:lnTo>
                <a:lnTo>
                  <a:pt x="f688" y="f689"/>
                </a:lnTo>
                <a:lnTo>
                  <a:pt x="f690" y="f691"/>
                </a:lnTo>
                <a:lnTo>
                  <a:pt x="f692" y="f693"/>
                </a:lnTo>
                <a:lnTo>
                  <a:pt x="f694" y="f695"/>
                </a:lnTo>
                <a:lnTo>
                  <a:pt x="f696" y="f697"/>
                </a:lnTo>
                <a:lnTo>
                  <a:pt x="f698" y="f699"/>
                </a:lnTo>
                <a:lnTo>
                  <a:pt x="f700" y="f701"/>
                </a:lnTo>
                <a:lnTo>
                  <a:pt x="f702" y="f703"/>
                </a:lnTo>
                <a:lnTo>
                  <a:pt x="f704" y="f705"/>
                </a:lnTo>
                <a:lnTo>
                  <a:pt x="f6" y="f706"/>
                </a:lnTo>
                <a:lnTo>
                  <a:pt x="f707" y="f706"/>
                </a:lnTo>
                <a:lnTo>
                  <a:pt x="f100" y="f708"/>
                </a:lnTo>
                <a:lnTo>
                  <a:pt x="f709" y="f710"/>
                </a:lnTo>
                <a:lnTo>
                  <a:pt x="f711" y="f712"/>
                </a:lnTo>
                <a:lnTo>
                  <a:pt x="f713" y="f714"/>
                </a:lnTo>
                <a:lnTo>
                  <a:pt x="f202" y="f715"/>
                </a:lnTo>
                <a:lnTo>
                  <a:pt x="f716" y="f717"/>
                </a:lnTo>
                <a:lnTo>
                  <a:pt x="f688" y="f718"/>
                </a:lnTo>
                <a:lnTo>
                  <a:pt x="f719" y="f720"/>
                </a:lnTo>
                <a:lnTo>
                  <a:pt x="f721" y="f722"/>
                </a:lnTo>
                <a:lnTo>
                  <a:pt x="f226" y="f723"/>
                </a:lnTo>
                <a:lnTo>
                  <a:pt x="f724" y="f725"/>
                </a:lnTo>
                <a:lnTo>
                  <a:pt x="f589" y="f726"/>
                </a:lnTo>
                <a:lnTo>
                  <a:pt x="f727" y="f728"/>
                </a:lnTo>
                <a:lnTo>
                  <a:pt x="f469" y="f729"/>
                </a:lnTo>
                <a:lnTo>
                  <a:pt x="f730" y="f731"/>
                </a:lnTo>
                <a:lnTo>
                  <a:pt x="f732" y="f662"/>
                </a:lnTo>
                <a:lnTo>
                  <a:pt x="f733" y="f734"/>
                </a:lnTo>
                <a:lnTo>
                  <a:pt x="f735" y="f736"/>
                </a:lnTo>
                <a:lnTo>
                  <a:pt x="f737" y="f738"/>
                </a:lnTo>
                <a:lnTo>
                  <a:pt x="f575" y="f739"/>
                </a:lnTo>
                <a:lnTo>
                  <a:pt x="f611" y="f740"/>
                </a:lnTo>
                <a:lnTo>
                  <a:pt x="f741" y="f642"/>
                </a:lnTo>
                <a:lnTo>
                  <a:pt x="f742" y="f743"/>
                </a:lnTo>
                <a:lnTo>
                  <a:pt x="f476" y="f744"/>
                </a:lnTo>
                <a:lnTo>
                  <a:pt x="f745" y="f746"/>
                </a:lnTo>
                <a:lnTo>
                  <a:pt x="f747" y="f748"/>
                </a:lnTo>
                <a:lnTo>
                  <a:pt x="f749" y="f750"/>
                </a:lnTo>
                <a:lnTo>
                  <a:pt x="f751" y="f752"/>
                </a:lnTo>
                <a:lnTo>
                  <a:pt x="f751" y="f753"/>
                </a:lnTo>
                <a:lnTo>
                  <a:pt x="f754" y="f755"/>
                </a:lnTo>
                <a:lnTo>
                  <a:pt x="f754" y="f756"/>
                </a:lnTo>
                <a:lnTo>
                  <a:pt x="f168" y="f757"/>
                </a:lnTo>
                <a:lnTo>
                  <a:pt x="f409" y="f758"/>
                </a:lnTo>
                <a:lnTo>
                  <a:pt x="f749" y="f759"/>
                </a:lnTo>
                <a:lnTo>
                  <a:pt x="f626" y="f760"/>
                </a:lnTo>
                <a:lnTo>
                  <a:pt x="f761" y="f762"/>
                </a:lnTo>
                <a:lnTo>
                  <a:pt x="f763" y="f764"/>
                </a:lnTo>
                <a:lnTo>
                  <a:pt x="f407" y="f765"/>
                </a:lnTo>
                <a:lnTo>
                  <a:pt x="f766" y="f767"/>
                </a:lnTo>
                <a:lnTo>
                  <a:pt x="f768" y="f7"/>
                </a:lnTo>
                <a:lnTo>
                  <a:pt x="f769" y="f7"/>
                </a:lnTo>
                <a:lnTo>
                  <a:pt x="f769" y="f770"/>
                </a:lnTo>
                <a:lnTo>
                  <a:pt x="f771" y="f772"/>
                </a:lnTo>
                <a:lnTo>
                  <a:pt x="f162" y="f773"/>
                </a:lnTo>
                <a:lnTo>
                  <a:pt x="f160" y="f774"/>
                </a:lnTo>
                <a:lnTo>
                  <a:pt x="f775" y="f776"/>
                </a:lnTo>
                <a:lnTo>
                  <a:pt x="f777" y="f778"/>
                </a:lnTo>
                <a:lnTo>
                  <a:pt x="f779" y="f780"/>
                </a:lnTo>
                <a:lnTo>
                  <a:pt x="f781" y="f782"/>
                </a:lnTo>
                <a:lnTo>
                  <a:pt x="f783" y="f784"/>
                </a:lnTo>
                <a:lnTo>
                  <a:pt x="f145" y="f785"/>
                </a:lnTo>
                <a:lnTo>
                  <a:pt x="f786" y="f787"/>
                </a:lnTo>
                <a:lnTo>
                  <a:pt x="f67" y="f788"/>
                </a:lnTo>
                <a:lnTo>
                  <a:pt x="f789" y="f790"/>
                </a:lnTo>
                <a:lnTo>
                  <a:pt x="f791" y="f792"/>
                </a:lnTo>
                <a:lnTo>
                  <a:pt x="f460" y="f793"/>
                </a:lnTo>
                <a:lnTo>
                  <a:pt x="f794" y="f795"/>
                </a:lnTo>
                <a:lnTo>
                  <a:pt x="f794" y="f796"/>
                </a:lnTo>
                <a:lnTo>
                  <a:pt x="f460" y="f734"/>
                </a:lnTo>
                <a:lnTo>
                  <a:pt x="f460" y="f797"/>
                </a:lnTo>
                <a:lnTo>
                  <a:pt x="f791" y="f798"/>
                </a:lnTo>
                <a:lnTo>
                  <a:pt x="f141" y="f799"/>
                </a:lnTo>
                <a:lnTo>
                  <a:pt x="f800" y="f801"/>
                </a:lnTo>
                <a:lnTo>
                  <a:pt x="f802" y="f803"/>
                </a:lnTo>
                <a:lnTo>
                  <a:pt x="f69" y="f723"/>
                </a:lnTo>
                <a:lnTo>
                  <a:pt x="f804" y="f805"/>
                </a:lnTo>
                <a:lnTo>
                  <a:pt x="f70" y="f806"/>
                </a:lnTo>
                <a:lnTo>
                  <a:pt x="f807" y="f631"/>
                </a:lnTo>
                <a:lnTo>
                  <a:pt x="f808" y="f809"/>
                </a:lnTo>
                <a:lnTo>
                  <a:pt x="f810" y="f714"/>
                </a:lnTo>
                <a:lnTo>
                  <a:pt x="f811" y="f705"/>
                </a:lnTo>
                <a:lnTo>
                  <a:pt x="f812" y="f813"/>
                </a:lnTo>
                <a:lnTo>
                  <a:pt x="f814" y="f815"/>
                </a:lnTo>
                <a:lnTo>
                  <a:pt x="f816" y="f817"/>
                </a:lnTo>
                <a:lnTo>
                  <a:pt x="f218" y="f818"/>
                </a:lnTo>
                <a:lnTo>
                  <a:pt x="f819" y="f820"/>
                </a:lnTo>
                <a:lnTo>
                  <a:pt x="f41" y="f821"/>
                </a:lnTo>
                <a:lnTo>
                  <a:pt x="f325" y="f822"/>
                </a:lnTo>
                <a:lnTo>
                  <a:pt x="f823" y="f824"/>
                </a:lnTo>
                <a:lnTo>
                  <a:pt x="f823" y="f825"/>
                </a:lnTo>
                <a:lnTo>
                  <a:pt x="f826" y="f827"/>
                </a:lnTo>
                <a:lnTo>
                  <a:pt x="f826" y="f828"/>
                </a:lnTo>
                <a:lnTo>
                  <a:pt x="f829" y="f642"/>
                </a:lnTo>
                <a:lnTo>
                  <a:pt x="f829" y="f830"/>
                </a:lnTo>
                <a:lnTo>
                  <a:pt x="f325" y="f831"/>
                </a:lnTo>
                <a:lnTo>
                  <a:pt x="f325" y="f832"/>
                </a:lnTo>
                <a:lnTo>
                  <a:pt x="f819" y="f748"/>
                </a:lnTo>
                <a:lnTo>
                  <a:pt x="f431" y="f833"/>
                </a:lnTo>
                <a:lnTo>
                  <a:pt x="f200" y="f834"/>
                </a:lnTo>
                <a:lnTo>
                  <a:pt x="f835" y="f836"/>
                </a:lnTo>
                <a:lnTo>
                  <a:pt x="f36" y="f837"/>
                </a:lnTo>
                <a:lnTo>
                  <a:pt x="f205" y="f838"/>
                </a:lnTo>
                <a:lnTo>
                  <a:pt x="f814" y="f839"/>
                </a:lnTo>
                <a:lnTo>
                  <a:pt x="f840" y="f841"/>
                </a:lnTo>
                <a:lnTo>
                  <a:pt x="f842" y="f843"/>
                </a:lnTo>
                <a:lnTo>
                  <a:pt x="f123" y="f844"/>
                </a:lnTo>
                <a:lnTo>
                  <a:pt x="f845" y="f846"/>
                </a:lnTo>
                <a:lnTo>
                  <a:pt x="f847" y="f848"/>
                </a:lnTo>
                <a:lnTo>
                  <a:pt x="f123" y="f848"/>
                </a:lnTo>
                <a:lnTo>
                  <a:pt x="f84" y="f849"/>
                </a:lnTo>
                <a:lnTo>
                  <a:pt x="f850" y="f851"/>
                </a:lnTo>
                <a:lnTo>
                  <a:pt x="f852" y="f853"/>
                </a:lnTo>
                <a:lnTo>
                  <a:pt x="f854" y="f855"/>
                </a:lnTo>
                <a:lnTo>
                  <a:pt x="f88" y="f844"/>
                </a:lnTo>
                <a:lnTo>
                  <a:pt x="f90" y="f856"/>
                </a:lnTo>
                <a:lnTo>
                  <a:pt x="f119" y="f857"/>
                </a:lnTo>
                <a:lnTo>
                  <a:pt x="f206" y="f841"/>
                </a:lnTo>
                <a:lnTo>
                  <a:pt x="f204" y="f858"/>
                </a:lnTo>
                <a:lnTo>
                  <a:pt x="f36" y="f859"/>
                </a:lnTo>
                <a:lnTo>
                  <a:pt x="f373" y="f860"/>
                </a:lnTo>
                <a:lnTo>
                  <a:pt x="f325" y="f756"/>
                </a:lnTo>
                <a:lnTo>
                  <a:pt x="f861" y="f862"/>
                </a:lnTo>
                <a:lnTo>
                  <a:pt x="f194" y="f863"/>
                </a:lnTo>
                <a:lnTo>
                  <a:pt x="f864" y="f865"/>
                </a:lnTo>
                <a:lnTo>
                  <a:pt x="f221" y="f866"/>
                </a:lnTo>
                <a:lnTo>
                  <a:pt x="f327" y="f867"/>
                </a:lnTo>
                <a:lnTo>
                  <a:pt x="f868" y="f869"/>
                </a:lnTo>
                <a:lnTo>
                  <a:pt x="f870" y="f871"/>
                </a:lnTo>
                <a:lnTo>
                  <a:pt x="f28" y="f646"/>
                </a:lnTo>
                <a:lnTo>
                  <a:pt x="f872" y="f873"/>
                </a:lnTo>
                <a:lnTo>
                  <a:pt x="f175" y="f874"/>
                </a:lnTo>
                <a:lnTo>
                  <a:pt x="f185" y="f875"/>
                </a:lnTo>
                <a:lnTo>
                  <a:pt x="f51" y="f876"/>
                </a:lnTo>
                <a:lnTo>
                  <a:pt x="f877" y="f878"/>
                </a:lnTo>
                <a:lnTo>
                  <a:pt x="f879" y="f880"/>
                </a:lnTo>
                <a:lnTo>
                  <a:pt x="f881" y="f882"/>
                </a:lnTo>
                <a:lnTo>
                  <a:pt x="f883" y="f884"/>
                </a:lnTo>
                <a:lnTo>
                  <a:pt x="f885" y="f827"/>
                </a:lnTo>
                <a:lnTo>
                  <a:pt x="f886" y="f795"/>
                </a:lnTo>
                <a:lnTo>
                  <a:pt x="f887" y="f888"/>
                </a:lnTo>
                <a:lnTo>
                  <a:pt x="f889" y="f657"/>
                </a:lnTo>
                <a:lnTo>
                  <a:pt x="f890" y="f891"/>
                </a:lnTo>
                <a:lnTo>
                  <a:pt x="f892" y="f893"/>
                </a:lnTo>
                <a:lnTo>
                  <a:pt x="f894" y="f895"/>
                </a:lnTo>
                <a:lnTo>
                  <a:pt x="f896" y="f893"/>
                </a:lnTo>
                <a:lnTo>
                  <a:pt x="f897" y="f891"/>
                </a:lnTo>
                <a:lnTo>
                  <a:pt x="f898" y="f899"/>
                </a:lnTo>
                <a:lnTo>
                  <a:pt x="f900" y="f901"/>
                </a:lnTo>
                <a:lnTo>
                  <a:pt x="f902" y="f657"/>
                </a:lnTo>
                <a:lnTo>
                  <a:pt x="f903" y="f891"/>
                </a:lnTo>
                <a:lnTo>
                  <a:pt x="f904" y="f824"/>
                </a:lnTo>
                <a:lnTo>
                  <a:pt x="f268" y="f905"/>
                </a:lnTo>
                <a:lnTo>
                  <a:pt x="f906" y="f907"/>
                </a:lnTo>
                <a:lnTo>
                  <a:pt x="f908" y="f909"/>
                </a:lnTo>
                <a:lnTo>
                  <a:pt x="f910" y="f911"/>
                </a:lnTo>
                <a:lnTo>
                  <a:pt x="f910" y="f912"/>
                </a:lnTo>
                <a:lnTo>
                  <a:pt x="f908" y="f913"/>
                </a:lnTo>
                <a:lnTo>
                  <a:pt x="f914" y="f915"/>
                </a:lnTo>
                <a:lnTo>
                  <a:pt x="f916" y="f917"/>
                </a:lnTo>
                <a:lnTo>
                  <a:pt x="f918" y="f919"/>
                </a:lnTo>
                <a:lnTo>
                  <a:pt x="f920" y="f921"/>
                </a:lnTo>
                <a:lnTo>
                  <a:pt x="f922" y="f923"/>
                </a:lnTo>
                <a:lnTo>
                  <a:pt x="f924" y="f925"/>
                </a:lnTo>
                <a:lnTo>
                  <a:pt x="f270" y="f926"/>
                </a:lnTo>
                <a:lnTo>
                  <a:pt x="f902" y="f927"/>
                </a:lnTo>
                <a:lnTo>
                  <a:pt x="f900" y="f927"/>
                </a:lnTo>
                <a:lnTo>
                  <a:pt x="f928" y="f929"/>
                </a:lnTo>
                <a:lnTo>
                  <a:pt x="f930" y="f931"/>
                </a:lnTo>
                <a:lnTo>
                  <a:pt x="f932" y="f919"/>
                </a:lnTo>
                <a:lnTo>
                  <a:pt x="f933" y="f934"/>
                </a:lnTo>
                <a:lnTo>
                  <a:pt x="f935" y="f936"/>
                </a:lnTo>
                <a:lnTo>
                  <a:pt x="f937" y="f938"/>
                </a:lnTo>
                <a:lnTo>
                  <a:pt x="f939" y="f940"/>
                </a:lnTo>
                <a:lnTo>
                  <a:pt x="f941" y="f942"/>
                </a:lnTo>
                <a:lnTo>
                  <a:pt x="f943" y="f944"/>
                </a:lnTo>
                <a:lnTo>
                  <a:pt x="f945" y="f657"/>
                </a:lnTo>
                <a:lnTo>
                  <a:pt x="f946" y="f888"/>
                </a:lnTo>
                <a:lnTo>
                  <a:pt x="f947" y="f948"/>
                </a:lnTo>
                <a:lnTo>
                  <a:pt x="f949" y="f950"/>
                </a:lnTo>
                <a:lnTo>
                  <a:pt x="f951" y="f952"/>
                </a:lnTo>
                <a:lnTo>
                  <a:pt x="f953" y="f954"/>
                </a:lnTo>
                <a:lnTo>
                  <a:pt x="f955" y="f956"/>
                </a:lnTo>
                <a:lnTo>
                  <a:pt x="f957" y="f958"/>
                </a:lnTo>
                <a:lnTo>
                  <a:pt x="f243" y="f959"/>
                </a:lnTo>
                <a:lnTo>
                  <a:pt x="f243" y="f901"/>
                </a:lnTo>
                <a:lnTo>
                  <a:pt x="f14" y="f893"/>
                </a:lnTo>
                <a:lnTo>
                  <a:pt x="f960" y="f961"/>
                </a:lnTo>
                <a:lnTo>
                  <a:pt x="f960" y="f962"/>
                </a:lnTo>
                <a:lnTo>
                  <a:pt x="f14" y="f963"/>
                </a:lnTo>
                <a:lnTo>
                  <a:pt x="f14" y="f964"/>
                </a:lnTo>
                <a:lnTo>
                  <a:pt x="f957" y="f965"/>
                </a:lnTo>
                <a:lnTo>
                  <a:pt x="f966" y="f967"/>
                </a:lnTo>
                <a:lnTo>
                  <a:pt x="f951" y="f968"/>
                </a:lnTo>
                <a:lnTo>
                  <a:pt x="f969" y="f970"/>
                </a:lnTo>
                <a:lnTo>
                  <a:pt x="f12" y="f665"/>
                </a:lnTo>
                <a:lnTo>
                  <a:pt x="f12" y="f971"/>
                </a:lnTo>
                <a:lnTo>
                  <a:pt x="f972" y="f728"/>
                </a:lnTo>
                <a:lnTo>
                  <a:pt x="f949" y="f973"/>
                </a:lnTo>
                <a:lnTo>
                  <a:pt x="f974" y="f975"/>
                </a:lnTo>
                <a:lnTo>
                  <a:pt x="f976" y="f799"/>
                </a:lnTo>
                <a:lnTo>
                  <a:pt x="f977" y="f978"/>
                </a:lnTo>
                <a:lnTo>
                  <a:pt x="f979" y="f980"/>
                </a:lnTo>
                <a:lnTo>
                  <a:pt x="f979" y="f981"/>
                </a:lnTo>
                <a:lnTo>
                  <a:pt x="f977" y="f723"/>
                </a:lnTo>
                <a:lnTo>
                  <a:pt x="f982" y="f805"/>
                </a:lnTo>
                <a:lnTo>
                  <a:pt x="f983" y="f806"/>
                </a:lnTo>
                <a:lnTo>
                  <a:pt x="f883" y="f984"/>
                </a:lnTo>
                <a:lnTo>
                  <a:pt x="f985" y="f986"/>
                </a:lnTo>
                <a:lnTo>
                  <a:pt x="f987" y="f988"/>
                </a:lnTo>
                <a:lnTo>
                  <a:pt x="f966" y="f989"/>
                </a:lnTo>
                <a:lnTo>
                  <a:pt x="f990" y="f708"/>
                </a:lnTo>
                <a:lnTo>
                  <a:pt x="f18" y="f706"/>
                </a:lnTo>
                <a:lnTo>
                  <a:pt x="f991" y="f708"/>
                </a:lnTo>
                <a:lnTo>
                  <a:pt x="f992" y="f993"/>
                </a:lnTo>
                <a:lnTo>
                  <a:pt x="f994" y="f718"/>
                </a:lnTo>
                <a:lnTo>
                  <a:pt x="f995" y="f809"/>
                </a:lnTo>
                <a:lnTo>
                  <a:pt x="f441" y="f140"/>
                </a:lnTo>
                <a:lnTo>
                  <a:pt x="f446" y="f996"/>
                </a:lnTo>
                <a:lnTo>
                  <a:pt x="f179" y="f997"/>
                </a:lnTo>
                <a:lnTo>
                  <a:pt x="f231" y="f998"/>
                </a:lnTo>
                <a:lnTo>
                  <a:pt x="f188" y="f803"/>
                </a:lnTo>
                <a:lnTo>
                  <a:pt x="f436" y="f999"/>
                </a:lnTo>
                <a:lnTo>
                  <a:pt x="f1000" y="f799"/>
                </a:lnTo>
                <a:lnTo>
                  <a:pt x="f185" y="f1001"/>
                </a:lnTo>
                <a:lnTo>
                  <a:pt x="f233" y="f1002"/>
                </a:lnTo>
                <a:lnTo>
                  <a:pt x="f235" y="f1003"/>
                </a:lnTo>
                <a:lnTo>
                  <a:pt x="f994" y="f1004"/>
                </a:lnTo>
                <a:lnTo>
                  <a:pt x="f992" y="f968"/>
                </a:lnTo>
                <a:lnTo>
                  <a:pt x="f1005" y="f965"/>
                </a:lnTo>
                <a:lnTo>
                  <a:pt x="f239" y="f1006"/>
                </a:lnTo>
                <a:lnTo>
                  <a:pt x="f239" y="f1007"/>
                </a:lnTo>
                <a:lnTo>
                  <a:pt x="f1008" y="f1009"/>
                </a:lnTo>
                <a:lnTo>
                  <a:pt x="f1008" y="f921"/>
                </a:lnTo>
                <a:lnTo>
                  <a:pt x="f879" y="f1010"/>
                </a:lnTo>
                <a:lnTo>
                  <a:pt x="f879" y="f1011"/>
                </a:lnTo>
                <a:lnTo>
                  <a:pt x="f1008" y="f948"/>
                </a:lnTo>
                <a:lnTo>
                  <a:pt x="f991" y="f1012"/>
                </a:lnTo>
                <a:lnTo>
                  <a:pt x="f1013" y="f882"/>
                </a:lnTo>
                <a:lnTo>
                  <a:pt x="f53" y="f1014"/>
                </a:lnTo>
                <a:lnTo>
                  <a:pt x="f26" y="f1015"/>
                </a:lnTo>
                <a:lnTo>
                  <a:pt x="f1016" y="f1017"/>
                </a:lnTo>
                <a:lnTo>
                  <a:pt x="f358" y="f1018"/>
                </a:lnTo>
                <a:lnTo>
                  <a:pt x="f1019" y="f830"/>
                </a:lnTo>
                <a:lnTo>
                  <a:pt x="f30" y="f1020"/>
                </a:lnTo>
                <a:lnTo>
                  <a:pt x="f1021" y="f1022"/>
                </a:lnTo>
                <a:lnTo>
                  <a:pt x="f1021" y="f880"/>
                </a:lnTo>
                <a:lnTo>
                  <a:pt x="f30" y="f950"/>
                </a:lnTo>
                <a:lnTo>
                  <a:pt x="f327" y="f1023"/>
                </a:lnTo>
                <a:lnTo>
                  <a:pt x="f327" y="f1024"/>
                </a:lnTo>
                <a:lnTo>
                  <a:pt x="f1025" y="f1026"/>
                </a:lnTo>
                <a:lnTo>
                  <a:pt x="f1027" y="f1028"/>
                </a:lnTo>
                <a:lnTo>
                  <a:pt x="f363" y="f1029"/>
                </a:lnTo>
                <a:lnTo>
                  <a:pt x="f870" y="f1030"/>
                </a:lnTo>
                <a:lnTo>
                  <a:pt x="f1031" y="f1032"/>
                </a:lnTo>
                <a:lnTo>
                  <a:pt x="f1033" y="f1034"/>
                </a:lnTo>
                <a:lnTo>
                  <a:pt x="f229" y="f1035"/>
                </a:lnTo>
                <a:lnTo>
                  <a:pt x="f183" y="f1036"/>
                </a:lnTo>
                <a:lnTo>
                  <a:pt x="f233" y="f1037"/>
                </a:lnTo>
                <a:lnTo>
                  <a:pt x="f1038" y="f1039"/>
                </a:lnTo>
                <a:lnTo>
                  <a:pt x="f1040" y="f1041"/>
                </a:lnTo>
                <a:lnTo>
                  <a:pt x="f1042" y="f1043"/>
                </a:lnTo>
                <a:lnTo>
                  <a:pt x="f1044" y="f1045"/>
                </a:lnTo>
                <a:lnTo>
                  <a:pt x="f1044" y="f1046"/>
                </a:lnTo>
                <a:lnTo>
                  <a:pt x="f949" y="f1047"/>
                </a:lnTo>
                <a:lnTo>
                  <a:pt x="f1048" y="f1049"/>
                </a:lnTo>
                <a:lnTo>
                  <a:pt x="f1050" y="f159"/>
                </a:lnTo>
                <a:lnTo>
                  <a:pt x="f59" y="f1051"/>
                </a:lnTo>
                <a:lnTo>
                  <a:pt x="f1013" y="f1052"/>
                </a:lnTo>
                <a:lnTo>
                  <a:pt x="f254" y="f1053"/>
                </a:lnTo>
                <a:lnTo>
                  <a:pt x="f1054" y="f1055"/>
                </a:lnTo>
                <a:lnTo>
                  <a:pt x="f1031" y="f1056"/>
                </a:lnTo>
                <a:lnTo>
                  <a:pt x="f1057" y="f1058"/>
                </a:lnTo>
                <a:lnTo>
                  <a:pt x="f1059" y="f1055"/>
                </a:lnTo>
                <a:lnTo>
                  <a:pt x="f861" y="f1060"/>
                </a:lnTo>
                <a:lnTo>
                  <a:pt x="f1061" y="f1062"/>
                </a:lnTo>
                <a:lnTo>
                  <a:pt x="f1061" y="f1063"/>
                </a:lnTo>
                <a:lnTo>
                  <a:pt x="f41" y="f1064"/>
                </a:lnTo>
                <a:lnTo>
                  <a:pt x="f1065" y="f1066"/>
                </a:lnTo>
                <a:lnTo>
                  <a:pt x="f39" y="f1067"/>
                </a:lnTo>
                <a:lnTo>
                  <a:pt x="f114" y="f170"/>
                </a:lnTo>
                <a:lnTo>
                  <a:pt x="f373" y="f1068"/>
                </a:lnTo>
                <a:lnTo>
                  <a:pt x="f829" y="f1069"/>
                </a:lnTo>
                <a:lnTo>
                  <a:pt x="f449" y="f1070"/>
                </a:lnTo>
                <a:lnTo>
                  <a:pt x="f327" y="f1071"/>
                </a:lnTo>
                <a:lnTo>
                  <a:pt x="f1072" y="f1073"/>
                </a:lnTo>
                <a:lnTo>
                  <a:pt x="f1074" y="f702"/>
                </a:lnTo>
                <a:lnTo>
                  <a:pt x="f47" y="f1075"/>
                </a:lnTo>
                <a:lnTo>
                  <a:pt x="f231" y="f1076"/>
                </a:lnTo>
                <a:lnTo>
                  <a:pt x="f22" y="f696"/>
                </a:lnTo>
                <a:lnTo>
                  <a:pt x="f254" y="f1077"/>
                </a:lnTo>
                <a:lnTo>
                  <a:pt x="f53" y="f694"/>
                </a:lnTo>
                <a:lnTo>
                  <a:pt x="f247" y="f93"/>
                </a:lnTo>
                <a:lnTo>
                  <a:pt x="f1078" y="f1079"/>
                </a:lnTo>
                <a:lnTo>
                  <a:pt x="f1080" y="f91"/>
                </a:lnTo>
                <a:lnTo>
                  <a:pt x="f969" y="f203"/>
                </a:lnTo>
                <a:lnTo>
                  <a:pt x="f1044" y="f1081"/>
                </a:lnTo>
                <a:lnTo>
                  <a:pt x="f1082" y="f1083"/>
                </a:lnTo>
                <a:lnTo>
                  <a:pt x="f1084" y="f25"/>
                </a:lnTo>
                <a:lnTo>
                  <a:pt x="f1085" y="f1086"/>
                </a:lnTo>
                <a:lnTo>
                  <a:pt x="f1087" y="f1088"/>
                </a:lnTo>
                <a:lnTo>
                  <a:pt x="f1089" y="f96"/>
                </a:lnTo>
                <a:lnTo>
                  <a:pt x="f1090" y="f40"/>
                </a:lnTo>
                <a:lnTo>
                  <a:pt x="f1091" y="f29"/>
                </a:lnTo>
                <a:lnTo>
                  <a:pt x="f1092" y="f1093"/>
                </a:lnTo>
                <a:lnTo>
                  <a:pt x="f896" y="f709"/>
                </a:lnTo>
                <a:lnTo>
                  <a:pt x="f933" y="f1094"/>
                </a:lnTo>
                <a:lnTo>
                  <a:pt x="f1095" y="f1096"/>
                </a:lnTo>
                <a:lnTo>
                  <a:pt x="f932" y="f704"/>
                </a:lnTo>
                <a:lnTo>
                  <a:pt x="f1097" y="f1098"/>
                </a:lnTo>
                <a:lnTo>
                  <a:pt x="f1099" y="f617"/>
                </a:lnTo>
                <a:lnTo>
                  <a:pt x="f1100" y="f1101"/>
                </a:lnTo>
                <a:lnTo>
                  <a:pt x="f1102" y="f1103"/>
                </a:lnTo>
                <a:lnTo>
                  <a:pt x="f1104" y="f1105"/>
                </a:lnTo>
                <a:lnTo>
                  <a:pt x="f920" y="f1106"/>
                </a:lnTo>
                <a:lnTo>
                  <a:pt x="f1107" y="f102"/>
                </a:lnTo>
                <a:lnTo>
                  <a:pt x="f1108" y="f37"/>
                </a:lnTo>
                <a:lnTo>
                  <a:pt x="f1109" y="f35"/>
                </a:lnTo>
                <a:lnTo>
                  <a:pt x="f1110" y="f1111"/>
                </a:lnTo>
                <a:lnTo>
                  <a:pt x="f1112" y="f707"/>
                </a:lnTo>
                <a:lnTo>
                  <a:pt x="f1113" y="f1114"/>
                </a:lnTo>
                <a:lnTo>
                  <a:pt x="f5" y="f1115"/>
                </a:lnTo>
                <a:lnTo>
                  <a:pt x="f5" y="f1116"/>
                </a:lnTo>
                <a:lnTo>
                  <a:pt x="f1113" y="f1117"/>
                </a:lnTo>
                <a:lnTo>
                  <a:pt x="f1118" y="f1119"/>
                </a:lnTo>
                <a:lnTo>
                  <a:pt x="f1120" y="f1121"/>
                </a:lnTo>
                <a:lnTo>
                  <a:pt x="f1122" y="f1083"/>
                </a:lnTo>
                <a:lnTo>
                  <a:pt x="f1123" y="f91"/>
                </a:lnTo>
                <a:lnTo>
                  <a:pt x="f268" y="f44"/>
                </a:lnTo>
                <a:lnTo>
                  <a:pt x="f1124" y="f21"/>
                </a:lnTo>
                <a:lnTo>
                  <a:pt x="f1125" y="f1126"/>
                </a:lnTo>
                <a:lnTo>
                  <a:pt x="f1127" y="f201"/>
                </a:lnTo>
                <a:lnTo>
                  <a:pt x="f1128" y="f1129"/>
                </a:lnTo>
                <a:lnTo>
                  <a:pt x="f928" y="f203"/>
                </a:lnTo>
                <a:lnTo>
                  <a:pt x="f1130" y="f1131"/>
                </a:lnTo>
                <a:lnTo>
                  <a:pt x="f1132" y="f1133"/>
                </a:lnTo>
                <a:lnTo>
                  <a:pt x="f1134" y="f1135"/>
                </a:lnTo>
                <a:lnTo>
                  <a:pt x="f933" y="f1135"/>
                </a:lnTo>
                <a:lnTo>
                  <a:pt x="f896" y="f1136"/>
                </a:lnTo>
                <a:lnTo>
                  <a:pt x="f1137" y="f23"/>
                </a:lnTo>
                <a:lnTo>
                  <a:pt x="f1138" y="f42"/>
                </a:lnTo>
                <a:lnTo>
                  <a:pt x="f937" y="f1139"/>
                </a:lnTo>
                <a:lnTo>
                  <a:pt x="f1140" y="f93"/>
                </a:lnTo>
                <a:lnTo>
                  <a:pt x="f1141" y="f25"/>
                </a:lnTo>
                <a:lnTo>
                  <a:pt x="f939" y="f25"/>
                </a:lnTo>
                <a:lnTo>
                  <a:pt x="f1142" y="f1121"/>
                </a:lnTo>
                <a:lnTo>
                  <a:pt x="f1143" y="f1144"/>
                </a:lnTo>
                <a:lnTo>
                  <a:pt x="f1145" y="f1079"/>
                </a:lnTo>
                <a:lnTo>
                  <a:pt x="f1146" y="f91"/>
                </a:lnTo>
                <a:lnTo>
                  <a:pt x="f284" y="f690"/>
                </a:lnTo>
                <a:lnTo>
                  <a:pt x="f1147" y="f201"/>
                </a:lnTo>
                <a:lnTo>
                  <a:pt x="f1148" y="f1149"/>
                </a:lnTo>
                <a:lnTo>
                  <a:pt x="f883" y="f89"/>
                </a:lnTo>
                <a:lnTo>
                  <a:pt x="f987" y="f1150"/>
                </a:lnTo>
                <a:lnTo>
                  <a:pt x="f951" y="f1151"/>
                </a:lnTo>
                <a:lnTo>
                  <a:pt x="f1152" y="f1153"/>
                </a:lnTo>
                <a:lnTo>
                  <a:pt x="f969" y="f1154"/>
                </a:lnTo>
                <a:lnTo>
                  <a:pt x="f1155" y="f85"/>
                </a:lnTo>
                <a:lnTo>
                  <a:pt x="f1156" y="f217"/>
                </a:lnTo>
                <a:lnTo>
                  <a:pt x="f1157" y="f435"/>
                </a:lnTo>
                <a:lnTo>
                  <a:pt x="f1158" y="f1159"/>
                </a:lnTo>
                <a:lnTo>
                  <a:pt x="f1160" y="f1161"/>
                </a:lnTo>
                <a:lnTo>
                  <a:pt x="f1162" y="f1163"/>
                </a:lnTo>
                <a:lnTo>
                  <a:pt x="f890" y="f483"/>
                </a:lnTo>
                <a:lnTo>
                  <a:pt x="f1164" y="f226"/>
                </a:lnTo>
                <a:lnTo>
                  <a:pt x="f1165" y="f1166"/>
                </a:lnTo>
                <a:lnTo>
                  <a:pt x="f896" y="f244"/>
                </a:lnTo>
                <a:lnTo>
                  <a:pt x="f1097" y="f1167"/>
                </a:lnTo>
                <a:lnTo>
                  <a:pt x="f1168" y="f244"/>
                </a:lnTo>
                <a:lnTo>
                  <a:pt x="f1169" y="f348"/>
                </a:lnTo>
                <a:lnTo>
                  <a:pt x="f1170" y="f1171"/>
                </a:lnTo>
                <a:lnTo>
                  <a:pt x="f1124" y="f350"/>
                </a:lnTo>
                <a:lnTo>
                  <a:pt x="f1172" y="f512"/>
                </a:lnTo>
                <a:lnTo>
                  <a:pt x="f1173" y="f483"/>
                </a:lnTo>
                <a:lnTo>
                  <a:pt x="f1174" y="f228"/>
                </a:lnTo>
                <a:lnTo>
                  <a:pt x="f1118" y="f1175"/>
                </a:lnTo>
                <a:lnTo>
                  <a:pt x="f1176" y="f1177"/>
                </a:lnTo>
                <a:lnTo>
                  <a:pt x="f1178" y="f515"/>
                </a:lnTo>
                <a:lnTo>
                  <a:pt x="f1118" y="f479"/>
                </a:lnTo>
                <a:lnTo>
                  <a:pt x="f1110" y="f1179"/>
                </a:lnTo>
                <a:lnTo>
                  <a:pt x="f1122" y="f1180"/>
                </a:lnTo>
                <a:lnTo>
                  <a:pt x="f908" y="f1181"/>
                </a:lnTo>
                <a:lnTo>
                  <a:pt x="f904" y="f1182"/>
                </a:lnTo>
                <a:lnTo>
                  <a:pt x="f1183" y="f372"/>
                </a:lnTo>
                <a:lnTo>
                  <a:pt x="f1184" y="f1185"/>
                </a:lnTo>
                <a:lnTo>
                  <a:pt x="f1186" y="f1187"/>
                </a:lnTo>
                <a:lnTo>
                  <a:pt x="f898" y="f1188"/>
                </a:lnTo>
                <a:lnTo>
                  <a:pt x="f1132" y="f606"/>
                </a:lnTo>
                <a:lnTo>
                  <a:pt x="f1189" y="f1190"/>
                </a:lnTo>
                <a:lnTo>
                  <a:pt x="f1137" y="f344"/>
                </a:lnTo>
                <a:lnTo>
                  <a:pt x="f939" y="f238"/>
                </a:lnTo>
                <a:lnTo>
                  <a:pt x="f1191" y="f1192"/>
                </a:lnTo>
                <a:lnTo>
                  <a:pt x="f1193" y="f1166"/>
                </a:lnTo>
                <a:lnTo>
                  <a:pt x="f1194" y="f253"/>
                </a:lnTo>
                <a:lnTo>
                  <a:pt x="f1195" y="f226"/>
                </a:lnTo>
                <a:lnTo>
                  <a:pt x="f1196" y="f1167"/>
                </a:lnTo>
                <a:lnTo>
                  <a:pt x="f945" y="f257"/>
                </a:lnTo>
                <a:lnTo>
                  <a:pt x="f1197" y="f1198"/>
                </a:lnTo>
                <a:lnTo>
                  <a:pt x="f1199" y="f258"/>
                </a:lnTo>
                <a:lnTo>
                  <a:pt x="f1200" y="f236"/>
                </a:lnTo>
                <a:lnTo>
                  <a:pt x="f1201" y="f1202"/>
                </a:lnTo>
                <a:lnTo>
                  <a:pt x="f890" y="f366"/>
                </a:lnTo>
                <a:lnTo>
                  <a:pt x="f1203" y="f1204"/>
                </a:lnTo>
                <a:lnTo>
                  <a:pt x="f1205" y="f1206"/>
                </a:lnTo>
                <a:lnTo>
                  <a:pt x="f1207" y="f1208"/>
                </a:lnTo>
                <a:lnTo>
                  <a:pt x="f890" y="f1181"/>
                </a:lnTo>
                <a:lnTo>
                  <a:pt x="f1209" y="f267"/>
                </a:lnTo>
                <a:lnTo>
                  <a:pt x="f1201" y="f1210"/>
                </a:lnTo>
                <a:lnTo>
                  <a:pt x="f1211" y="f518"/>
                </a:lnTo>
                <a:lnTo>
                  <a:pt x="f1212" y="f277"/>
                </a:lnTo>
                <a:lnTo>
                  <a:pt x="f1200" y="f1213"/>
                </a:lnTo>
                <a:lnTo>
                  <a:pt x="f1214" y="f591"/>
                </a:lnTo>
                <a:lnTo>
                  <a:pt x="f1215" y="f1216"/>
                </a:lnTo>
                <a:lnTo>
                  <a:pt x="f1217" y="f374"/>
                </a:lnTo>
                <a:lnTo>
                  <a:pt x="f1084" y="f1218"/>
                </a:lnTo>
                <a:lnTo>
                  <a:pt x="f1219" y="f595"/>
                </a:lnTo>
                <a:lnTo>
                  <a:pt x="f1220" y="f267"/>
                </a:lnTo>
                <a:lnTo>
                  <a:pt x="f1221" y="f340"/>
                </a:lnTo>
                <a:lnTo>
                  <a:pt x="f1146" y="f1222"/>
                </a:lnTo>
                <a:lnTo>
                  <a:pt x="f1223" y="f1224"/>
                </a:lnTo>
                <a:lnTo>
                  <a:pt x="f1160" y="f606"/>
                </a:lnTo>
                <a:lnTo>
                  <a:pt x="f1225" y="f1177"/>
                </a:lnTo>
                <a:lnTo>
                  <a:pt x="f1226" y="f1227"/>
                </a:lnTo>
                <a:lnTo>
                  <a:pt x="f1146" y="f228"/>
                </a:lnTo>
                <a:lnTo>
                  <a:pt x="f1228" y="f1229"/>
                </a:lnTo>
                <a:lnTo>
                  <a:pt x="f1230" y="f1231"/>
                </a:lnTo>
                <a:lnTo>
                  <a:pt x="f977" y="f249"/>
                </a:lnTo>
                <a:lnTo>
                  <a:pt x="f966" y="f1232"/>
                </a:lnTo>
                <a:lnTo>
                  <a:pt x="f14" y="f1233"/>
                </a:lnTo>
                <a:lnTo>
                  <a:pt x="f1234" y="f1235"/>
                </a:lnTo>
                <a:lnTo>
                  <a:pt x="f1236" y="f1237"/>
                </a:lnTo>
                <a:lnTo>
                  <a:pt x="f1238" y="f1237"/>
                </a:lnTo>
                <a:lnTo>
                  <a:pt x="f20" y="f1235"/>
                </a:lnTo>
                <a:lnTo>
                  <a:pt x="f20" y="f1232"/>
                </a:lnTo>
                <a:lnTo>
                  <a:pt x="f957" y="f180"/>
                </a:lnTo>
                <a:lnTo>
                  <a:pt x="f1239" y="f366"/>
                </a:lnTo>
                <a:lnTo>
                  <a:pt x="f1240" y="f1180"/>
                </a:lnTo>
                <a:lnTo>
                  <a:pt x="f1241" y="f1181"/>
                </a:lnTo>
                <a:lnTo>
                  <a:pt x="f1242" y="f1243"/>
                </a:lnTo>
                <a:lnTo>
                  <a:pt x="f886" y="f1218"/>
                </a:lnTo>
                <a:lnTo>
                  <a:pt x="f1230" y="f475"/>
                </a:lnTo>
                <a:lnTo>
                  <a:pt x="f946" y="f1244"/>
                </a:lnTo>
                <a:lnTo>
                  <a:pt x="f1160" y="f1245"/>
                </a:lnTo>
                <a:lnTo>
                  <a:pt x="f1246" y="f463"/>
                </a:lnTo>
                <a:lnTo>
                  <a:pt x="f1247" y="f1248"/>
                </a:lnTo>
                <a:lnTo>
                  <a:pt x="f1196" y="f1249"/>
                </a:lnTo>
                <a:lnTo>
                  <a:pt x="f1250" y="f1248"/>
                </a:lnTo>
                <a:lnTo>
                  <a:pt x="f1251" y="f336"/>
                </a:lnTo>
                <a:lnTo>
                  <a:pt x="f1200" y="f1252"/>
                </a:lnTo>
                <a:lnTo>
                  <a:pt x="f889" y="f283"/>
                </a:lnTo>
                <a:lnTo>
                  <a:pt x="f1089" y="f1253"/>
                </a:lnTo>
                <a:lnTo>
                  <a:pt x="f1254" y="f421"/>
                </a:lnTo>
                <a:lnTo>
                  <a:pt x="f1205" y="f1255"/>
                </a:lnTo>
                <a:lnTo>
                  <a:pt x="f1205" y="f1256"/>
                </a:lnTo>
                <a:lnTo>
                  <a:pt x="f1257" y="f1258"/>
                </a:lnTo>
                <a:lnTo>
                  <a:pt x="f1259" y="f1260"/>
                </a:lnTo>
                <a:lnTo>
                  <a:pt x="f1261" y="f1262"/>
                </a:lnTo>
                <a:lnTo>
                  <a:pt x="f1263" y="f1264"/>
                </a:lnTo>
                <a:lnTo>
                  <a:pt x="f1197" y="f1265"/>
                </a:lnTo>
                <a:lnTo>
                  <a:pt x="f1266" y="f1267"/>
                </a:lnTo>
                <a:lnTo>
                  <a:pt x="f1268" y="f670"/>
                </a:lnTo>
                <a:lnTo>
                  <a:pt x="f1220" y="f1269"/>
                </a:lnTo>
                <a:lnTo>
                  <a:pt x="f1223" y="f415"/>
                </a:lnTo>
                <a:lnTo>
                  <a:pt x="f1270" y="f1271"/>
                </a:lnTo>
                <a:lnTo>
                  <a:pt x="f1272" y="f1273"/>
                </a:lnTo>
                <a:lnTo>
                  <a:pt x="f1274" y="f1275"/>
                </a:lnTo>
                <a:lnTo>
                  <a:pt x="f1276" y="f332"/>
                </a:lnTo>
                <a:lnTo>
                  <a:pt x="f1277" y="f1278"/>
                </a:lnTo>
                <a:lnTo>
                  <a:pt x="f1272" y="f1279"/>
                </a:lnTo>
                <a:lnTo>
                  <a:pt x="f886" y="f1280"/>
                </a:lnTo>
                <a:lnTo>
                  <a:pt x="f1281" y="f1282"/>
                </a:lnTo>
                <a:lnTo>
                  <a:pt x="f1270" y="f1283"/>
                </a:lnTo>
                <a:lnTo>
                  <a:pt x="f1284" y="f1285"/>
                </a:lnTo>
                <a:lnTo>
                  <a:pt x="f1082" y="f1248"/>
                </a:lnTo>
                <a:lnTo>
                  <a:pt x="f8" y="f1286"/>
                </a:lnTo>
                <a:lnTo>
                  <a:pt x="f1242" y="f1287"/>
                </a:lnTo>
                <a:lnTo>
                  <a:pt x="f1241" y="f1288"/>
                </a:lnTo>
                <a:lnTo>
                  <a:pt x="f1289" y="f277"/>
                </a:lnTo>
                <a:lnTo>
                  <a:pt x="f885" y="f427"/>
                </a:lnTo>
                <a:lnTo>
                  <a:pt x="f1290" y="f263"/>
                </a:lnTo>
                <a:lnTo>
                  <a:pt x="f979" y="f265"/>
                </a:lnTo>
                <a:lnTo>
                  <a:pt x="f1291" y="f261"/>
                </a:lnTo>
                <a:lnTo>
                  <a:pt x="f982" y="f1210"/>
                </a:lnTo>
                <a:lnTo>
                  <a:pt x="f974" y="f1218"/>
                </a:lnTo>
                <a:lnTo>
                  <a:pt x="f1292" y="f374"/>
                </a:lnTo>
                <a:lnTo>
                  <a:pt x="f883" y="f1288"/>
                </a:lnTo>
                <a:lnTo>
                  <a:pt x="f1293" y="f520"/>
                </a:lnTo>
                <a:lnTo>
                  <a:pt x="f1042" y="f1294"/>
                </a:lnTo>
                <a:lnTo>
                  <a:pt x="f1050" y="f1295"/>
                </a:lnTo>
                <a:lnTo>
                  <a:pt x="f243" y="f1296"/>
                </a:lnTo>
                <a:lnTo>
                  <a:pt x="f990" y="f1286"/>
                </a:lnTo>
                <a:lnTo>
                  <a:pt x="f1297" y="f1298"/>
                </a:lnTo>
                <a:lnTo>
                  <a:pt x="f235" y="f281"/>
                </a:lnTo>
                <a:lnTo>
                  <a:pt x="f254" y="f1298"/>
                </a:lnTo>
                <a:lnTo>
                  <a:pt x="f49" y="f1245"/>
                </a:lnTo>
                <a:lnTo>
                  <a:pt x="f1299" y="f1295"/>
                </a:lnTo>
                <a:lnTo>
                  <a:pt x="f179" y="f1295"/>
                </a:lnTo>
                <a:lnTo>
                  <a:pt x="f175" y="f1298"/>
                </a:lnTo>
                <a:lnTo>
                  <a:pt x="f436" y="f1285"/>
                </a:lnTo>
                <a:lnTo>
                  <a:pt x="f231" y="f283"/>
                </a:lnTo>
                <a:lnTo>
                  <a:pt x="f231" y="f1280"/>
                </a:lnTo>
                <a:lnTo>
                  <a:pt x="f1054" y="f522"/>
                </a:lnTo>
                <a:lnTo>
                  <a:pt x="f1054" y="f1300"/>
                </a:lnTo>
                <a:lnTo>
                  <a:pt x="f436" y="f1301"/>
                </a:lnTo>
                <a:lnTo>
                  <a:pt x="f179" y="f1302"/>
                </a:lnTo>
                <a:lnTo>
                  <a:pt x="f337" y="f1260"/>
                </a:lnTo>
                <a:lnTo>
                  <a:pt x="f250" y="f1303"/>
                </a:lnTo>
                <a:lnTo>
                  <a:pt x="f55" y="f328"/>
                </a:lnTo>
                <a:lnTo>
                  <a:pt x="f994" y="f1304"/>
                </a:lnTo>
                <a:lnTo>
                  <a:pt x="f1013" y="f1305"/>
                </a:lnTo>
                <a:lnTo>
                  <a:pt x="f1306" y="f493"/>
                </a:lnTo>
                <a:lnTo>
                  <a:pt x="f235" y="f1307"/>
                </a:lnTo>
                <a:lnTo>
                  <a:pt x="f233" y="f1308"/>
                </a:lnTo>
                <a:lnTo>
                  <a:pt x="f185" y="f1309"/>
                </a:lnTo>
                <a:lnTo>
                  <a:pt x="f231" y="f1310"/>
                </a:lnTo>
                <a:lnTo>
                  <a:pt x="f1033" y="f320"/>
                </a:lnTo>
                <a:lnTo>
                  <a:pt x="f1311" y="f320"/>
                </a:lnTo>
                <a:lnTo>
                  <a:pt x="f192" y="f388"/>
                </a:lnTo>
                <a:lnTo>
                  <a:pt x="f1312" y="f412"/>
                </a:lnTo>
                <a:lnTo>
                  <a:pt x="f1313" y="f1314"/>
                </a:lnTo>
                <a:lnTo>
                  <a:pt x="f196" y="f1315"/>
                </a:lnTo>
                <a:lnTo>
                  <a:pt x="f198" y="f1316"/>
                </a:lnTo>
                <a:lnTo>
                  <a:pt x="f198" y="f1317"/>
                </a:lnTo>
                <a:lnTo>
                  <a:pt x="f196" y="f1318"/>
                </a:lnTo>
                <a:lnTo>
                  <a:pt x="f369" y="f1267"/>
                </a:lnTo>
                <a:lnTo>
                  <a:pt x="f1319" y="f1320"/>
                </a:lnTo>
                <a:lnTo>
                  <a:pt x="f1057" y="f497"/>
                </a:lnTo>
                <a:lnTo>
                  <a:pt x="f1321" y="f1260"/>
                </a:lnTo>
                <a:lnTo>
                  <a:pt x="f356" y="f510"/>
                </a:lnTo>
                <a:lnTo>
                  <a:pt x="f1031" y="f1322"/>
                </a:lnTo>
                <a:lnTo>
                  <a:pt x="f347" y="f421"/>
                </a:lnTo>
                <a:lnTo>
                  <a:pt x="f1033" y="f1252"/>
                </a:lnTo>
                <a:lnTo>
                  <a:pt x="f225" y="f475"/>
                </a:lnTo>
                <a:lnTo>
                  <a:pt x="f225" y="f1323"/>
                </a:lnTo>
                <a:lnTo>
                  <a:pt x="f1033" y="f1324"/>
                </a:lnTo>
                <a:lnTo>
                  <a:pt x="f331" y="f574"/>
                </a:lnTo>
                <a:lnTo>
                  <a:pt x="f1033" y="f428"/>
                </a:lnTo>
                <a:lnTo>
                  <a:pt x="f1325" y="f1224"/>
                </a:lnTo>
                <a:lnTo>
                  <a:pt x="f227" y="f1326"/>
                </a:lnTo>
                <a:lnTo>
                  <a:pt x="f1325" y="f1327"/>
                </a:lnTo>
                <a:lnTo>
                  <a:pt x="f47" y="f481"/>
                </a:lnTo>
                <a:lnTo>
                  <a:pt x="f1328" y="f1192"/>
                </a:lnTo>
                <a:lnTo>
                  <a:pt x="f1031" y="f232"/>
                </a:lnTo>
                <a:lnTo>
                  <a:pt x="f222" y="f512"/>
                </a:lnTo>
                <a:lnTo>
                  <a:pt x="f1329" y="f1161"/>
                </a:lnTo>
                <a:lnTo>
                  <a:pt x="f819" y="f1330"/>
                </a:lnTo>
                <a:lnTo>
                  <a:pt x="f99" y="f1331"/>
                </a:lnTo>
                <a:lnTo>
                  <a:pt x="f94" y="f504"/>
                </a:lnTo>
                <a:lnTo>
                  <a:pt x="f90" y="f48"/>
                </a:lnTo>
                <a:lnTo>
                  <a:pt x="f1332" y="f1333"/>
                </a:lnTo>
                <a:lnTo>
                  <a:pt x="f321" y="f1334"/>
                </a:lnTo>
                <a:lnTo>
                  <a:pt x="f86" y="f684"/>
                </a:lnTo>
                <a:lnTo>
                  <a:pt x="f1335" y="f1336"/>
                </a:lnTo>
                <a:lnTo>
                  <a:pt x="f299" y="f1333"/>
                </a:lnTo>
                <a:lnTo>
                  <a:pt x="f381" y="f48"/>
                </a:lnTo>
                <a:lnTo>
                  <a:pt x="f1337" y="f504"/>
                </a:lnTo>
                <a:lnTo>
                  <a:pt x="f319" y="f219"/>
                </a:lnTo>
                <a:lnTo>
                  <a:pt x="f810" y="f682"/>
                </a:lnTo>
                <a:lnTo>
                  <a:pt x="f1338" y="f189"/>
                </a:lnTo>
                <a:lnTo>
                  <a:pt x="f1339" y="f1340"/>
                </a:lnTo>
                <a:lnTo>
                  <a:pt x="f847" y="f1341"/>
                </a:lnTo>
                <a:lnTo>
                  <a:pt x="f1342" y="f1171"/>
                </a:lnTo>
                <a:lnTo>
                  <a:pt x="f1343" y="f234"/>
                </a:lnTo>
                <a:lnTo>
                  <a:pt x="f1344" y="f1345"/>
                </a:lnTo>
                <a:lnTo>
                  <a:pt x="f811" y="f1210"/>
                </a:lnTo>
                <a:lnTo>
                  <a:pt x="f1346" y="f374"/>
                </a:lnTo>
                <a:lnTo>
                  <a:pt x="f84" y="f1347"/>
                </a:lnTo>
                <a:lnTo>
                  <a:pt x="f1348" y="f1296"/>
                </a:lnTo>
                <a:lnTo>
                  <a:pt x="f1349" y="f1249"/>
                </a:lnTo>
                <a:lnTo>
                  <a:pt x="f1350" y="f1351"/>
                </a:lnTo>
                <a:lnTo>
                  <a:pt x="f854" y="f283"/>
                </a:lnTo>
                <a:lnTo>
                  <a:pt x="f1352" y="f501"/>
                </a:lnTo>
                <a:lnTo>
                  <a:pt x="f210" y="f1353"/>
                </a:lnTo>
                <a:lnTo>
                  <a:pt x="f97" y="f506"/>
                </a:lnTo>
                <a:lnTo>
                  <a:pt x="f1354" y="f334"/>
                </a:lnTo>
                <a:lnTo>
                  <a:pt x="f117" y="f1355"/>
                </a:lnTo>
                <a:lnTo>
                  <a:pt x="f200" y="f379"/>
                </a:lnTo>
                <a:lnTo>
                  <a:pt x="f325" y="f1356"/>
                </a:lnTo>
                <a:lnTo>
                  <a:pt x="f325" y="f1302"/>
                </a:lnTo>
                <a:lnTo>
                  <a:pt x="f431" y="f497"/>
                </a:lnTo>
                <a:lnTo>
                  <a:pt x="f1357" y="f1358"/>
                </a:lnTo>
                <a:lnTo>
                  <a:pt x="f1359" y="f1360"/>
                </a:lnTo>
                <a:lnTo>
                  <a:pt x="f323" y="f1361"/>
                </a:lnTo>
                <a:lnTo>
                  <a:pt x="f99" y="f1362"/>
                </a:lnTo>
                <a:lnTo>
                  <a:pt x="f211" y="f384"/>
                </a:lnTo>
                <a:lnTo>
                  <a:pt x="f854" y="f1317"/>
                </a:lnTo>
                <a:lnTo>
                  <a:pt x="f1363" y="f1364"/>
                </a:lnTo>
                <a:lnTo>
                  <a:pt x="f1365" y="f1305"/>
                </a:lnTo>
                <a:lnTo>
                  <a:pt x="f1366" y="f1362"/>
                </a:lnTo>
                <a:lnTo>
                  <a:pt x="f1367" y="f1368"/>
                </a:lnTo>
                <a:lnTo>
                  <a:pt x="f1369" y="f513"/>
                </a:lnTo>
                <a:lnTo>
                  <a:pt x="f1370" y="f287"/>
                </a:lnTo>
                <a:lnTo>
                  <a:pt x="f387" y="f672"/>
                </a:lnTo>
                <a:lnTo>
                  <a:pt x="f1370" y="f1371"/>
                </a:lnTo>
                <a:lnTo>
                  <a:pt x="f1372" y="f1373"/>
                </a:lnTo>
                <a:lnTo>
                  <a:pt x="f78" y="f1374"/>
                </a:lnTo>
                <a:lnTo>
                  <a:pt x="f1339" y="f1375"/>
                </a:lnTo>
                <a:lnTo>
                  <a:pt x="f80" y="f1280"/>
                </a:lnTo>
                <a:lnTo>
                  <a:pt x="f1342" y="f1376"/>
                </a:lnTo>
                <a:lnTo>
                  <a:pt x="f1342" y="f1353"/>
                </a:lnTo>
                <a:lnTo>
                  <a:pt x="f125" y="f1377"/>
                </a:lnTo>
                <a:lnTo>
                  <a:pt x="f1366" y="f283"/>
                </a:lnTo>
                <a:lnTo>
                  <a:pt x="f810" y="f1283"/>
                </a:lnTo>
                <a:lnTo>
                  <a:pt x="f1378" y="f1379"/>
                </a:lnTo>
                <a:lnTo>
                  <a:pt x="f845" y="f1252"/>
                </a:lnTo>
                <a:lnTo>
                  <a:pt x="f845" y="f582"/>
                </a:lnTo>
                <a:lnTo>
                  <a:pt x="f383" y="f338"/>
                </a:lnTo>
                <a:lnTo>
                  <a:pt x="f1380" y="f595"/>
                </a:lnTo>
                <a:lnTo>
                  <a:pt x="f1342" y="f571"/>
                </a:lnTo>
                <a:lnTo>
                  <a:pt x="f1339" y="f1177"/>
                </a:lnTo>
                <a:lnTo>
                  <a:pt x="f1381" y="f1171"/>
                </a:lnTo>
                <a:lnTo>
                  <a:pt x="f808" y="f1231"/>
                </a:lnTo>
                <a:lnTo>
                  <a:pt x="f1372" y="f1382"/>
                </a:lnTo>
                <a:lnTo>
                  <a:pt x="f76" y="f1233"/>
                </a:lnTo>
                <a:lnTo>
                  <a:pt x="f1383" y="f1384"/>
                </a:lnTo>
                <a:lnTo>
                  <a:pt x="f1385" y="f187"/>
                </a:lnTo>
                <a:lnTo>
                  <a:pt x="f305" y="f1386"/>
                </a:lnTo>
                <a:lnTo>
                  <a:pt x="f1387" y="f1388"/>
                </a:lnTo>
                <a:lnTo>
                  <a:pt x="f1389" y="f486"/>
                </a:lnTo>
                <a:lnTo>
                  <a:pt x="f1390" y="f1237"/>
                </a:lnTo>
                <a:lnTo>
                  <a:pt x="f1391" y="f1382"/>
                </a:lnTo>
                <a:lnTo>
                  <a:pt x="f152" y="f352"/>
                </a:lnTo>
                <a:lnTo>
                  <a:pt x="f761" y="f1392"/>
                </a:lnTo>
                <a:lnTo>
                  <a:pt x="f1393" y="f364"/>
                </a:lnTo>
                <a:lnTo>
                  <a:pt x="f1394" y="f261"/>
                </a:lnTo>
                <a:lnTo>
                  <a:pt x="f1395" y="f1396"/>
                </a:lnTo>
                <a:lnTo>
                  <a:pt x="f1397" y="f1398"/>
                </a:lnTo>
                <a:lnTo>
                  <a:pt x="f576" y="f400"/>
                </a:lnTo>
                <a:lnTo>
                  <a:pt x="f1399" y="f1400"/>
                </a:lnTo>
                <a:lnTo>
                  <a:pt x="f578" y="f1401"/>
                </a:lnTo>
                <a:lnTo>
                  <a:pt x="f604" y="f1402"/>
                </a:lnTo>
                <a:lnTo>
                  <a:pt x="f1403" y="f1404"/>
                </a:lnTo>
                <a:lnTo>
                  <a:pt x="f1405" y="f538"/>
                </a:lnTo>
                <a:lnTo>
                  <a:pt x="f1405" y="f1406"/>
                </a:lnTo>
                <a:lnTo>
                  <a:pt x="f559" y="f173"/>
                </a:lnTo>
                <a:lnTo>
                  <a:pt x="f604" y="f749"/>
                </a:lnTo>
                <a:lnTo>
                  <a:pt x="f1407" y="f1408"/>
                </a:lnTo>
                <a:lnTo>
                  <a:pt x="f1409" y="f1410"/>
                </a:lnTo>
                <a:lnTo>
                  <a:pt x="f607" y="f781"/>
                </a:lnTo>
                <a:lnTo>
                  <a:pt x="f570" y="f460"/>
                </a:lnTo>
                <a:lnTo>
                  <a:pt x="f535" y="f1391"/>
                </a:lnTo>
                <a:lnTo>
                  <a:pt x="f1411" y="f1412"/>
                </a:lnTo>
                <a:lnTo>
                  <a:pt x="f478" y="f1413"/>
                </a:lnTo>
                <a:lnTo>
                  <a:pt x="f474" y="f1414"/>
                </a:lnTo>
                <a:lnTo>
                  <a:pt x="f1415" y="f1416"/>
                </a:lnTo>
                <a:lnTo>
                  <a:pt x="f406" y="f1417"/>
                </a:lnTo>
                <a:lnTo>
                  <a:pt x="f769" y="f1418"/>
                </a:lnTo>
                <a:lnTo>
                  <a:pt x="f156" y="f1419"/>
                </a:lnTo>
                <a:lnTo>
                  <a:pt x="f460" y="f1389"/>
                </a:lnTo>
                <a:lnTo>
                  <a:pt x="f1420" y="f70"/>
                </a:lnTo>
                <a:lnTo>
                  <a:pt x="f1421" y="f1422"/>
                </a:lnTo>
                <a:lnTo>
                  <a:pt x="f1370" y="f307"/>
                </a:lnTo>
                <a:lnTo>
                  <a:pt x="f1348" y="f129"/>
                </a:lnTo>
                <a:lnTo>
                  <a:pt x="f1423" y="f1424"/>
                </a:lnTo>
                <a:lnTo>
                  <a:pt x="f323" y="f1370"/>
                </a:lnTo>
                <a:lnTo>
                  <a:pt x="f835" y="f1369"/>
                </a:lnTo>
                <a:lnTo>
                  <a:pt x="f1059" y="f127"/>
                </a:lnTo>
                <a:lnTo>
                  <a:pt x="f1027" y="f1425"/>
                </a:lnTo>
                <a:lnTo>
                  <a:pt x="f1312" y="f1381"/>
                </a:lnTo>
                <a:lnTo>
                  <a:pt x="f1426" y="f385"/>
                </a:lnTo>
                <a:lnTo>
                  <a:pt x="f347" y="f80"/>
                </a:lnTo>
                <a:lnTo>
                  <a:pt x="f175" y="f1343"/>
                </a:lnTo>
                <a:lnTo>
                  <a:pt x="f1427" y="f1428"/>
                </a:lnTo>
                <a:lnTo>
                  <a:pt x="f18" y="f1429"/>
                </a:lnTo>
                <a:lnTo>
                  <a:pt x="f953" y="f452"/>
                </a:lnTo>
                <a:lnTo>
                  <a:pt x="f949" y="f376"/>
                </a:lnTo>
                <a:lnTo>
                  <a:pt x="f1157" y="f1430"/>
                </a:lnTo>
                <a:lnTo>
                  <a:pt x="f1431" y="f196"/>
                </a:lnTo>
                <a:lnTo>
                  <a:pt x="f1432" y="f1021"/>
                </a:lnTo>
                <a:lnTo>
                  <a:pt x="f1433" y="f1434"/>
                </a:lnTo>
                <a:lnTo>
                  <a:pt x="f278" y="f349"/>
                </a:lnTo>
                <a:lnTo>
                  <a:pt x="f1143" y="f229"/>
                </a:lnTo>
                <a:lnTo>
                  <a:pt x="f1261" y="f188"/>
                </a:lnTo>
                <a:lnTo>
                  <a:pt x="f1435" y="f1436"/>
                </a:lnTo>
                <a:lnTo>
                  <a:pt x="f1437" y="f181"/>
                </a:lnTo>
                <a:lnTo>
                  <a:pt x="f1197" y="f185"/>
                </a:lnTo>
                <a:lnTo>
                  <a:pt x="f1438" y="f444"/>
                </a:lnTo>
                <a:lnTo>
                  <a:pt x="f1225" y="f1439"/>
                </a:lnTo>
                <a:lnTo>
                  <a:pt x="f1440" y="f995"/>
                </a:lnTo>
                <a:lnTo>
                  <a:pt x="f1242" y="f235"/>
                </a:lnTo>
                <a:lnTo>
                  <a:pt x="f1441" y="f995"/>
                </a:lnTo>
                <a:lnTo>
                  <a:pt x="f10" y="f1442"/>
                </a:lnTo>
                <a:lnTo>
                  <a:pt x="f1443" y="f443"/>
                </a:lnTo>
                <a:lnTo>
                  <a:pt x="f1238" y="f233"/>
                </a:lnTo>
                <a:lnTo>
                  <a:pt x="f250" y="f1444"/>
                </a:lnTo>
                <a:lnTo>
                  <a:pt x="f24" y="f439"/>
                </a:lnTo>
                <a:lnTo>
                  <a:pt x="f1445" y="f339"/>
                </a:lnTo>
                <a:lnTo>
                  <a:pt x="f1311" y="f1446"/>
                </a:lnTo>
                <a:lnTo>
                  <a:pt x="f1329" y="f1447"/>
                </a:lnTo>
                <a:lnTo>
                  <a:pt x="f861" y="f1448"/>
                </a:lnTo>
                <a:lnTo>
                  <a:pt x="f1449" y="f190"/>
                </a:lnTo>
                <a:lnTo>
                  <a:pt x="f211" y="f1450"/>
                </a:lnTo>
                <a:lnTo>
                  <a:pt x="f1348" y="f1319"/>
                </a:lnTo>
                <a:lnTo>
                  <a:pt x="f1451" y="f1452"/>
                </a:lnTo>
                <a:lnTo>
                  <a:pt x="f1419" y="f94"/>
                </a:lnTo>
                <a:lnTo>
                  <a:pt x="f777" y="f453"/>
                </a:lnTo>
                <a:lnTo>
                  <a:pt x="f1453" y="f1454"/>
                </a:lnTo>
                <a:lnTo>
                  <a:pt x="f745" y="f1455"/>
                </a:lnTo>
                <a:lnTo>
                  <a:pt x="f1456" y="f307"/>
                </a:lnTo>
                <a:lnTo>
                  <a:pt x="f1457" y="f416"/>
                </a:lnTo>
                <a:lnTo>
                  <a:pt x="f1458" y="f1459"/>
                </a:lnTo>
                <a:lnTo>
                  <a:pt x="f656" y="f1460"/>
                </a:lnTo>
                <a:lnTo>
                  <a:pt x="f604" y="f789"/>
                </a:lnTo>
                <a:lnTo>
                  <a:pt x="f603" y="f1461"/>
                </a:lnTo>
                <a:lnTo>
                  <a:pt x="f1462" y="f137"/>
                </a:lnTo>
                <a:lnTo>
                  <a:pt x="f1463" y="f1416"/>
                </a:lnTo>
                <a:lnTo>
                  <a:pt x="f607" y="f1464"/>
                </a:lnTo>
                <a:lnTo>
                  <a:pt x="f1465" y="f129"/>
                </a:lnTo>
                <a:lnTo>
                  <a:pt x="f1466" y="f808"/>
                </a:lnTo>
                <a:lnTo>
                  <a:pt x="f1467" y="f1468"/>
                </a:lnTo>
                <a:lnTo>
                  <a:pt x="f745" y="f319"/>
                </a:lnTo>
                <a:lnTo>
                  <a:pt x="f464" y="f1469"/>
                </a:lnTo>
                <a:lnTo>
                  <a:pt x="f158" y="f297"/>
                </a:lnTo>
                <a:lnTo>
                  <a:pt x="f141" y="f1470"/>
                </a:lnTo>
                <a:lnTo>
                  <a:pt x="f1412" y="f205"/>
                </a:lnTo>
                <a:lnTo>
                  <a:pt x="f1419" y="f829"/>
                </a:lnTo>
                <a:lnTo>
                  <a:pt x="f1471" y="f327"/>
                </a:lnTo>
                <a:lnTo>
                  <a:pt x="f1369" y="f329"/>
                </a:lnTo>
                <a:lnTo>
                  <a:pt x="f1472" y="f1473"/>
                </a:lnTo>
                <a:lnTo>
                  <a:pt x="f1474" y="f177"/>
                </a:lnTo>
                <a:lnTo>
                  <a:pt x="f123" y="f1444"/>
                </a:lnTo>
                <a:lnTo>
                  <a:pt x="f1349" y="f288"/>
                </a:lnTo>
                <a:lnTo>
                  <a:pt x="f1475" y="f1005"/>
                </a:lnTo>
                <a:lnTo>
                  <a:pt x="f213" y="f969"/>
                </a:lnTo>
                <a:lnTo>
                  <a:pt x="f1359" y="f1476"/>
                </a:lnTo>
                <a:lnTo>
                  <a:pt x="f1357" y="f284"/>
                </a:lnTo>
                <a:lnTo>
                  <a:pt x="f823" y="f1270"/>
                </a:lnTo>
                <a:lnTo>
                  <a:pt x="f1025" y="f1226"/>
                </a:lnTo>
                <a:lnTo>
                  <a:pt x="f1477" y="f1433"/>
                </a:lnTo>
                <a:lnTo>
                  <a:pt x="f349" y="f1478"/>
                </a:lnTo>
                <a:lnTo>
                  <a:pt x="f333" y="f1479"/>
                </a:lnTo>
                <a:lnTo>
                  <a:pt x="f439" y="f1480"/>
                </a:lnTo>
                <a:lnTo>
                  <a:pt x="f256" y="f1437"/>
                </a:lnTo>
                <a:lnTo>
                  <a:pt x="f446" y="f1214"/>
                </a:lnTo>
                <a:lnTo>
                  <a:pt x="f179" y="f1481"/>
                </a:lnTo>
                <a:lnTo>
                  <a:pt x="f227" y="f1482"/>
                </a:lnTo>
                <a:lnTo>
                  <a:pt x="f434" y="f1143"/>
                </a:lnTo>
                <a:lnTo>
                  <a:pt x="f870" y="f889"/>
                </a:lnTo>
                <a:lnTo>
                  <a:pt x="f1027" y="f1483"/>
                </a:lnTo>
                <a:lnTo>
                  <a:pt x="f861" y="f1484"/>
                </a:lnTo>
                <a:lnTo>
                  <a:pt x="f431" y="f1257"/>
                </a:lnTo>
                <a:lnTo>
                  <a:pt x="f92" y="f1485"/>
                </a:lnTo>
                <a:lnTo>
                  <a:pt x="f1486" y="f1205"/>
                </a:lnTo>
                <a:lnTo>
                  <a:pt x="f1487" y="f1089"/>
                </a:lnTo>
                <a:lnTo>
                  <a:pt x="f307" y="f1212"/>
                </a:lnTo>
                <a:lnTo>
                  <a:pt x="f1488" y="f1489"/>
                </a:lnTo>
                <a:lnTo>
                  <a:pt x="f145" y="f1490"/>
                </a:lnTo>
                <a:lnTo>
                  <a:pt x="f630" y="f1491"/>
                </a:lnTo>
                <a:lnTo>
                  <a:pt x="f173" y="f1289"/>
                </a:lnTo>
                <a:lnTo>
                  <a:pt x="f65" y="f1492"/>
                </a:lnTo>
                <a:lnTo>
                  <a:pt x="f548" y="f1493"/>
                </a:lnTo>
                <a:lnTo>
                  <a:pt x="f609" y="f177"/>
                </a:lnTo>
                <a:lnTo>
                  <a:pt x="f570" y="f361"/>
                </a:lnTo>
                <a:lnTo>
                  <a:pt x="f575" y="f1357"/>
                </a:lnTo>
                <a:lnTo>
                  <a:pt x="f1494" y="f812"/>
                </a:lnTo>
                <a:lnTo>
                  <a:pt x="f1405" y="f78"/>
                </a:lnTo>
                <a:lnTo>
                  <a:pt x="f1495" y="f804"/>
                </a:lnTo>
                <a:lnTo>
                  <a:pt x="f1496" y="f458"/>
                </a:lnTo>
                <a:lnTo>
                  <a:pt x="f581" y="f460"/>
                </a:lnTo>
                <a:lnTo>
                  <a:pt x="f1497" y="f1498"/>
                </a:lnTo>
                <a:lnTo>
                  <a:pt x="f1499" y="f1390"/>
                </a:lnTo>
                <a:lnTo>
                  <a:pt x="f1500" y="f131"/>
                </a:lnTo>
                <a:lnTo>
                  <a:pt x="f1501" y="f422"/>
                </a:lnTo>
                <a:lnTo>
                  <a:pt x="f550" y="f1378"/>
                </a:lnTo>
                <a:lnTo>
                  <a:pt x="f549" y="f811"/>
                </a:lnTo>
                <a:lnTo>
                  <a:pt x="f547" y="f1335"/>
                </a:lnTo>
                <a:lnTo>
                  <a:pt x="f547" y="f452"/>
                </a:lnTo>
                <a:lnTo>
                  <a:pt x="f545" y="f97"/>
                </a:lnTo>
                <a:lnTo>
                  <a:pt x="f1502" y="f1449"/>
                </a:lnTo>
                <a:lnTo>
                  <a:pt x="f403" y="f826"/>
                </a:lnTo>
                <a:lnTo>
                  <a:pt x="f584" y="f1021"/>
                </a:lnTo>
                <a:lnTo>
                  <a:pt x="f310" y="f351"/>
                </a:lnTo>
                <a:lnTo>
                  <a:pt x="f585" y="f1503"/>
                </a:lnTo>
                <a:lnTo>
                  <a:pt x="f1504" y="f55"/>
                </a:lnTo>
                <a:lnTo>
                  <a:pt x="f588" y="f242"/>
                </a:lnTo>
                <a:lnTo>
                  <a:pt x="f594" y="f1505"/>
                </a:lnTo>
                <a:lnTo>
                  <a:pt x="f1506" y="f1507"/>
                </a:lnTo>
                <a:lnTo>
                  <a:pt x="f1508" y="f1509"/>
                </a:lnTo>
                <a:lnTo>
                  <a:pt x="f733" y="f1510"/>
                </a:lnTo>
                <a:lnTo>
                  <a:pt x="f1511" y="f1479"/>
                </a:lnTo>
                <a:lnTo>
                  <a:pt x="f1512" y="f1513"/>
                </a:lnTo>
                <a:lnTo>
                  <a:pt x="f1514" y="f1089"/>
                </a:lnTo>
                <a:lnTo>
                  <a:pt x="f1515" y="f1516"/>
                </a:lnTo>
                <a:lnTo>
                  <a:pt x="f1517" y="f273"/>
                </a:lnTo>
                <a:lnTo>
                  <a:pt x="f492" y="f1518"/>
                </a:lnTo>
                <a:lnTo>
                  <a:pt x="f1519" y="f1520"/>
                </a:lnTo>
                <a:lnTo>
                  <a:pt x="f1317" y="f1521"/>
                </a:lnTo>
                <a:lnTo>
                  <a:pt x="f1396" y="f1170"/>
                </a:lnTo>
                <a:lnTo>
                  <a:pt x="f1522" y="f924"/>
                </a:lnTo>
                <a:lnTo>
                  <a:pt x="f1322" y="f906"/>
                </a:lnTo>
                <a:lnTo>
                  <a:pt x="f421" y="f1523"/>
                </a:lnTo>
                <a:lnTo>
                  <a:pt x="f1524" y="f1525"/>
                </a:lnTo>
                <a:lnTo>
                  <a:pt x="f501" y="f1109"/>
                </a:lnTo>
                <a:lnTo>
                  <a:pt x="f582" y="f1112"/>
                </a:lnTo>
                <a:lnTo>
                  <a:pt x="f589" y="f262"/>
                </a:lnTo>
                <a:lnTo>
                  <a:pt x="f1323" y="f1526"/>
                </a:lnTo>
                <a:lnTo>
                  <a:pt x="f260" y="f5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2E2224"/>
              </a:solidFill>
              <a:uFillTx/>
              <a:latin typeface="Candara"/>
            </a:endParaRPr>
          </a:p>
        </p:txBody>
      </p:sp>
    </p:spTree>
  </p:cSld>
  <p:clrMapOvr>
    <a:masterClrMapping/>
  </p:clrMapOvr>
  <p:transition spd="slow" advTm="20000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8BAD62-7D33-4547-9B7D-9538C0F3350C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4D1D8-BE96-443A-9EF0-FCA315446BBC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slow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D38F7C-B3E4-432E-A893-C21E355B7CB4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653A71-2F3E-4AF0-86B5-A22B496A8308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slow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>
          <a:xfrm>
            <a:off x="5489636" y="0"/>
            <a:ext cx="3393768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09"/>
              <a:gd name="f7" fmla="val 4865"/>
              <a:gd name="f8" fmla="val 414"/>
              <a:gd name="f9" fmla="val 2058"/>
              <a:gd name="f10" fmla="val 482"/>
              <a:gd name="f11" fmla="val 2173"/>
              <a:gd name="f12" fmla="val 503"/>
              <a:gd name="f13" fmla="val 2207"/>
              <a:gd name="f14" fmla="val 523"/>
              <a:gd name="f15" fmla="val 2242"/>
              <a:gd name="f16" fmla="val 538"/>
              <a:gd name="f17" fmla="val 2269"/>
              <a:gd name="f18" fmla="val 547"/>
              <a:gd name="f19" fmla="val 2282"/>
              <a:gd name="f20" fmla="val 559"/>
              <a:gd name="f21" fmla="val 2292"/>
              <a:gd name="f22" fmla="val 606"/>
              <a:gd name="f23" fmla="val 2323"/>
              <a:gd name="f24" fmla="val 618"/>
              <a:gd name="f25" fmla="val 2332"/>
              <a:gd name="f26" fmla="val 637"/>
              <a:gd name="f27" fmla="val 2344"/>
              <a:gd name="f28" fmla="val 657"/>
              <a:gd name="f29" fmla="val 2360"/>
              <a:gd name="f30" fmla="val 705"/>
              <a:gd name="f31" fmla="val 2392"/>
              <a:gd name="f32" fmla="val 728"/>
              <a:gd name="f33" fmla="val 2407"/>
              <a:gd name="f34" fmla="val 749"/>
              <a:gd name="f35" fmla="val 2420"/>
              <a:gd name="f36" fmla="val 765"/>
              <a:gd name="f37" fmla="val 2429"/>
              <a:gd name="f38" fmla="val 762"/>
              <a:gd name="f39" fmla="val 755"/>
              <a:gd name="f40" fmla="val 2354"/>
              <a:gd name="f41" fmla="val 744"/>
              <a:gd name="f42" fmla="val 2326"/>
              <a:gd name="f43" fmla="val 730"/>
              <a:gd name="f44" fmla="val 2298"/>
              <a:gd name="f45" fmla="val 687"/>
              <a:gd name="f46" fmla="val 2238"/>
              <a:gd name="f47" fmla="val 643"/>
              <a:gd name="f48" fmla="val 2180"/>
              <a:gd name="f49" fmla="val 597"/>
              <a:gd name="f50" fmla="val 2123"/>
              <a:gd name="f51" fmla="val 590"/>
              <a:gd name="f52" fmla="val 2112"/>
              <a:gd name="f53" fmla="val 582"/>
              <a:gd name="f54" fmla="val 2105"/>
              <a:gd name="f55" fmla="val 573"/>
              <a:gd name="f56" fmla="val 2101"/>
              <a:gd name="f57" fmla="val 560"/>
              <a:gd name="f58" fmla="val 2099"/>
              <a:gd name="f59" fmla="val 537"/>
              <a:gd name="f60" fmla="val 2095"/>
              <a:gd name="f61" fmla="val 512"/>
              <a:gd name="f62" fmla="val 2086"/>
              <a:gd name="f63" fmla="val 488"/>
              <a:gd name="f64" fmla="val 2078"/>
              <a:gd name="f65" fmla="val 1172"/>
              <a:gd name="f66" fmla="val 1997"/>
              <a:gd name="f67" fmla="val 1051"/>
              <a:gd name="f68" fmla="val 2064"/>
              <a:gd name="f69" fmla="val 1011"/>
              <a:gd name="f70" fmla="val 973"/>
              <a:gd name="f71" fmla="val 2108"/>
              <a:gd name="f72" fmla="val 957"/>
              <a:gd name="f73" fmla="val 2115"/>
              <a:gd name="f74" fmla="val 940"/>
              <a:gd name="f75" fmla="val 2124"/>
              <a:gd name="f76" fmla="val 926"/>
              <a:gd name="f77" fmla="val 2133"/>
              <a:gd name="f78" fmla="val 914"/>
              <a:gd name="f79" fmla="val 2145"/>
              <a:gd name="f80" fmla="val 896"/>
              <a:gd name="f81" fmla="val 2168"/>
              <a:gd name="f82" fmla="val 877"/>
              <a:gd name="f83" fmla="val 2192"/>
              <a:gd name="f84" fmla="val 856"/>
              <a:gd name="f85" fmla="val 2221"/>
              <a:gd name="f86" fmla="val 836"/>
              <a:gd name="f87" fmla="val 2252"/>
              <a:gd name="f88" fmla="val 820"/>
              <a:gd name="f89" fmla="val 2283"/>
              <a:gd name="f90" fmla="val 809"/>
              <a:gd name="f91" fmla="val 2307"/>
              <a:gd name="f92" fmla="val 802"/>
              <a:gd name="f93" fmla="val 2331"/>
              <a:gd name="f94" fmla="val 800"/>
              <a:gd name="f95" fmla="val 2336"/>
              <a:gd name="f96" fmla="val 2351"/>
              <a:gd name="f97" fmla="val 799"/>
              <a:gd name="f98" fmla="val 2372"/>
              <a:gd name="f99" fmla="val 796"/>
              <a:gd name="f100" fmla="val 2394"/>
              <a:gd name="f101" fmla="val 793"/>
              <a:gd name="f102" fmla="val 2444"/>
              <a:gd name="f103" fmla="val 792"/>
              <a:gd name="f104" fmla="val 2465"/>
              <a:gd name="f105" fmla="val 790"/>
              <a:gd name="f106" fmla="val 2481"/>
              <a:gd name="f107" fmla="val 780"/>
              <a:gd name="f108" fmla="val 2593"/>
              <a:gd name="f109" fmla="val 769"/>
              <a:gd name="f110" fmla="val 2704"/>
              <a:gd name="f111" fmla="val 768"/>
              <a:gd name="f112" fmla="val 2735"/>
              <a:gd name="f113" fmla="val 2788"/>
              <a:gd name="f114" fmla="val 761"/>
              <a:gd name="f115" fmla="val 2844"/>
              <a:gd name="f116" fmla="val 2898"/>
              <a:gd name="f117" fmla="val 764"/>
              <a:gd name="f118" fmla="val 2951"/>
              <a:gd name="f119" fmla="val 797"/>
              <a:gd name="f120" fmla="val 2963"/>
              <a:gd name="f121" fmla="val 831"/>
              <a:gd name="f122" fmla="val 2981"/>
              <a:gd name="f123" fmla="val 862"/>
              <a:gd name="f124" fmla="val 3004"/>
              <a:gd name="f125" fmla="val 893"/>
              <a:gd name="f126" fmla="val 3032"/>
              <a:gd name="f127" fmla="val 920"/>
              <a:gd name="f128" fmla="val 3069"/>
              <a:gd name="f129" fmla="val 943"/>
              <a:gd name="f130" fmla="val 3105"/>
              <a:gd name="f131" fmla="val 968"/>
              <a:gd name="f132" fmla="val 3143"/>
              <a:gd name="f133" fmla="val 991"/>
              <a:gd name="f134" fmla="val 3181"/>
              <a:gd name="f135" fmla="val 1010"/>
              <a:gd name="f136" fmla="val 3224"/>
              <a:gd name="f137" fmla="val 1029"/>
              <a:gd name="f138" fmla="val 3284"/>
              <a:gd name="f139" fmla="val 1042"/>
              <a:gd name="f140" fmla="val 3349"/>
              <a:gd name="f141" fmla="val 1050"/>
              <a:gd name="f142" fmla="val 3417"/>
              <a:gd name="f143" fmla="val 3422"/>
              <a:gd name="f144" fmla="val 3426"/>
              <a:gd name="f145" fmla="val 1054"/>
              <a:gd name="f146" fmla="val 1058"/>
              <a:gd name="f147" fmla="val 3277"/>
              <a:gd name="f148" fmla="val 1063"/>
              <a:gd name="f149" fmla="val 3212"/>
              <a:gd name="f150" fmla="val 1067"/>
              <a:gd name="f151" fmla="val 3155"/>
              <a:gd name="f152" fmla="val 1070"/>
              <a:gd name="f153" fmla="val 3115"/>
              <a:gd name="f154" fmla="val 1075"/>
              <a:gd name="f155" fmla="val 3072"/>
              <a:gd name="f156" fmla="val 1078"/>
              <a:gd name="f157" fmla="val 3026"/>
              <a:gd name="f158" fmla="val 1082"/>
              <a:gd name="f159" fmla="val 2975"/>
              <a:gd name="f160" fmla="val 1086"/>
              <a:gd name="f161" fmla="val 2919"/>
              <a:gd name="f162" fmla="val 1091"/>
              <a:gd name="f163" fmla="val 2855"/>
              <a:gd name="f164" fmla="val 1097"/>
              <a:gd name="f165" fmla="val 2786"/>
              <a:gd name="f166" fmla="val 1103"/>
              <a:gd name="f167" fmla="val 2708"/>
              <a:gd name="f168" fmla="val 1111"/>
              <a:gd name="f169" fmla="val 1119"/>
              <a:gd name="f170" fmla="val 2479"/>
              <a:gd name="f171" fmla="val 1126"/>
              <a:gd name="f172" fmla="val 2364"/>
              <a:gd name="f173" fmla="val 1138"/>
              <a:gd name="f174" fmla="val 2249"/>
              <a:gd name="f175" fmla="val 621"/>
              <a:gd name="f176" fmla="val 1990"/>
              <a:gd name="f177" fmla="val 619"/>
              <a:gd name="f178" fmla="val 1991"/>
              <a:gd name="f179" fmla="val 616"/>
              <a:gd name="f180" fmla="val 2012"/>
              <a:gd name="f181" fmla="val 613"/>
              <a:gd name="f182" fmla="val 2034"/>
              <a:gd name="f183" fmla="val 610"/>
              <a:gd name="f184" fmla="val 2049"/>
              <a:gd name="f185" fmla="val 604"/>
              <a:gd name="f186" fmla="val 609"/>
              <a:gd name="f187" fmla="val 2092"/>
              <a:gd name="f188" fmla="val 626"/>
              <a:gd name="f189" fmla="val 2117"/>
              <a:gd name="f190" fmla="val 659"/>
              <a:gd name="f191" fmla="val 2167"/>
              <a:gd name="f192" fmla="val 691"/>
              <a:gd name="f193" fmla="val 2211"/>
              <a:gd name="f194" fmla="val 727"/>
              <a:gd name="f195" fmla="val 2255"/>
              <a:gd name="f196" fmla="val 731"/>
              <a:gd name="f197" fmla="val 2261"/>
              <a:gd name="f198" fmla="val 737"/>
              <a:gd name="f199" fmla="val 2270"/>
              <a:gd name="f200" fmla="val 752"/>
              <a:gd name="f201" fmla="val 2291"/>
              <a:gd name="f202" fmla="val 2300"/>
              <a:gd name="f203" fmla="val 2304"/>
              <a:gd name="f204" fmla="val 775"/>
              <a:gd name="f205" fmla="val 781"/>
              <a:gd name="f206" fmla="val 787"/>
              <a:gd name="f207" fmla="val 2285"/>
              <a:gd name="f208" fmla="val 805"/>
              <a:gd name="f209" fmla="val 2257"/>
              <a:gd name="f210" fmla="val 811"/>
              <a:gd name="f211" fmla="val 812"/>
              <a:gd name="f212" fmla="val 2229"/>
              <a:gd name="f213" fmla="val 806"/>
              <a:gd name="f214" fmla="val 2214"/>
              <a:gd name="f215" fmla="val 2201"/>
              <a:gd name="f216" fmla="val 786"/>
              <a:gd name="f217" fmla="val 2189"/>
              <a:gd name="f218" fmla="val 767"/>
              <a:gd name="f219" fmla="val 2165"/>
              <a:gd name="f220" fmla="val 2142"/>
              <a:gd name="f221" fmla="val 713"/>
              <a:gd name="f222" fmla="val 680"/>
              <a:gd name="f223" fmla="val 2059"/>
              <a:gd name="f224" fmla="val 641"/>
              <a:gd name="f225" fmla="val 640"/>
              <a:gd name="f226" fmla="val 2009"/>
              <a:gd name="f227" fmla="val 632"/>
              <a:gd name="f228" fmla="val 2002"/>
              <a:gd name="f229" fmla="val 629"/>
              <a:gd name="f230" fmla="val 1994"/>
              <a:gd name="f231" fmla="val 624"/>
              <a:gd name="f232" fmla="val 1993"/>
              <a:gd name="f233" fmla="val 588"/>
              <a:gd name="f234" fmla="val 1972"/>
              <a:gd name="f235" fmla="val 575"/>
              <a:gd name="f236" fmla="val 1974"/>
              <a:gd name="f237" fmla="val 569"/>
              <a:gd name="f238" fmla="val 1975"/>
              <a:gd name="f239" fmla="val 545"/>
              <a:gd name="f240" fmla="val 535"/>
              <a:gd name="f241" fmla="val 1977"/>
              <a:gd name="f242" fmla="val 526"/>
              <a:gd name="f243" fmla="val 522"/>
              <a:gd name="f244" fmla="val 1999"/>
              <a:gd name="f245" fmla="val 572"/>
              <a:gd name="f246" fmla="val 2046"/>
              <a:gd name="f247" fmla="val 578"/>
              <a:gd name="f248" fmla="val 2052"/>
              <a:gd name="f249" fmla="val 2050"/>
              <a:gd name="f250" fmla="val 587"/>
              <a:gd name="f251" fmla="val 2043"/>
              <a:gd name="f252" fmla="val 591"/>
              <a:gd name="f253" fmla="val 2024"/>
              <a:gd name="f254" fmla="val 593"/>
              <a:gd name="f255" fmla="val 2015"/>
              <a:gd name="f256" fmla="val 598"/>
              <a:gd name="f257" fmla="val 1988"/>
              <a:gd name="f258" fmla="val 1980"/>
              <a:gd name="f259" fmla="val 596"/>
              <a:gd name="f260" fmla="val 1862"/>
              <a:gd name="f261" fmla="val 1866"/>
              <a:gd name="f262" fmla="val 5"/>
              <a:gd name="f263" fmla="val 1869"/>
              <a:gd name="f264" fmla="val 19"/>
              <a:gd name="f265" fmla="val 1871"/>
              <a:gd name="f266" fmla="val 39"/>
              <a:gd name="f267" fmla="val 1872"/>
              <a:gd name="f268" fmla="val 66"/>
              <a:gd name="f269" fmla="val 1874"/>
              <a:gd name="f270" fmla="val 97"/>
              <a:gd name="f271" fmla="val 129"/>
              <a:gd name="f272" fmla="val 194"/>
              <a:gd name="f273" fmla="val 222"/>
              <a:gd name="f274" fmla="val 247"/>
              <a:gd name="f275" fmla="val 1863"/>
              <a:gd name="f276" fmla="val 265"/>
              <a:gd name="f277" fmla="val 1850"/>
              <a:gd name="f278" fmla="val 311"/>
              <a:gd name="f279" fmla="val 1831"/>
              <a:gd name="f280" fmla="val 353"/>
              <a:gd name="f281" fmla="val 1806"/>
              <a:gd name="f282" fmla="val 393"/>
              <a:gd name="f283" fmla="val 1779"/>
              <a:gd name="f284" fmla="val 432"/>
              <a:gd name="f285" fmla="val 1720"/>
              <a:gd name="f286" fmla="val 505"/>
              <a:gd name="f287" fmla="val 1667"/>
              <a:gd name="f288" fmla="val 570"/>
              <a:gd name="f289" fmla="val 1555"/>
              <a:gd name="f290" fmla="val 697"/>
              <a:gd name="f291" fmla="val 1504"/>
              <a:gd name="f292" fmla="val 763"/>
              <a:gd name="f293" fmla="val 1492"/>
              <a:gd name="f294" fmla="val 779"/>
              <a:gd name="f295" fmla="val 1478"/>
              <a:gd name="f296" fmla="val 1461"/>
              <a:gd name="f297" fmla="val 825"/>
              <a:gd name="f298" fmla="val 1445"/>
              <a:gd name="f299" fmla="val 852"/>
              <a:gd name="f300" fmla="val 1409"/>
              <a:gd name="f301" fmla="val 905"/>
              <a:gd name="f302" fmla="val 1393"/>
              <a:gd name="f303" fmla="val 927"/>
              <a:gd name="f304" fmla="val 1380"/>
              <a:gd name="f305" fmla="val 945"/>
              <a:gd name="f306" fmla="val 1368"/>
              <a:gd name="f307" fmla="val 958"/>
              <a:gd name="f308" fmla="val 1364"/>
              <a:gd name="f309" fmla="val 1080"/>
              <a:gd name="f310" fmla="val 1378"/>
              <a:gd name="f311" fmla="val 1392"/>
              <a:gd name="f312" fmla="val 1037"/>
              <a:gd name="f313" fmla="val 1403"/>
              <a:gd name="f314" fmla="val 1020"/>
              <a:gd name="f315" fmla="val 1436"/>
              <a:gd name="f316" fmla="val 955"/>
              <a:gd name="f317" fmla="val 912"/>
              <a:gd name="f318" fmla="val 1486"/>
              <a:gd name="f319" fmla="val 871"/>
              <a:gd name="f320" fmla="val 1512"/>
              <a:gd name="f321" fmla="val 827"/>
              <a:gd name="f322" fmla="val 1540"/>
              <a:gd name="f323" fmla="val 784"/>
              <a:gd name="f324" fmla="val 1570"/>
              <a:gd name="f325" fmla="val 743"/>
              <a:gd name="f326" fmla="val 1602"/>
              <a:gd name="f327" fmla="val 706"/>
              <a:gd name="f328" fmla="val 1638"/>
              <a:gd name="f329" fmla="val 673"/>
              <a:gd name="f330" fmla="val 1676"/>
              <a:gd name="f331" fmla="val 647"/>
              <a:gd name="f332" fmla="val 1716"/>
              <a:gd name="f333" fmla="val 628"/>
              <a:gd name="f334" fmla="val 1757"/>
              <a:gd name="f335" fmla="val 614"/>
              <a:gd name="f336" fmla="val 1797"/>
              <a:gd name="f337" fmla="val 607"/>
              <a:gd name="f338" fmla="val 1838"/>
              <a:gd name="f339" fmla="val 605"/>
              <a:gd name="f340" fmla="val 1890"/>
              <a:gd name="f341" fmla="val 1940"/>
              <a:gd name="f342" fmla="val 1953"/>
              <a:gd name="f343" fmla="val 636"/>
              <a:gd name="f344" fmla="val 1969"/>
              <a:gd name="f345" fmla="val 642"/>
              <a:gd name="f346" fmla="val 1989"/>
              <a:gd name="f347" fmla="val 650"/>
              <a:gd name="f348" fmla="val 2006"/>
              <a:gd name="f349" fmla="val 656"/>
              <a:gd name="f350" fmla="val 2021"/>
              <a:gd name="f351" fmla="val 662"/>
              <a:gd name="f352" fmla="val 2033"/>
              <a:gd name="f353" fmla="val 664"/>
              <a:gd name="f354" fmla="val 2037"/>
              <a:gd name="f355" fmla="val 667"/>
              <a:gd name="f356" fmla="val 669"/>
              <a:gd name="f357" fmla="val 2027"/>
              <a:gd name="f358" fmla="val 672"/>
              <a:gd name="f359" fmla="val 2017"/>
              <a:gd name="f360" fmla="val 676"/>
              <a:gd name="f361" fmla="val 688"/>
              <a:gd name="f362" fmla="val 1978"/>
              <a:gd name="f363" fmla="val 694"/>
              <a:gd name="f364" fmla="val 1968"/>
              <a:gd name="f365" fmla="val 698"/>
              <a:gd name="f366" fmla="val 1950"/>
              <a:gd name="f367" fmla="val 710"/>
              <a:gd name="f368" fmla="val 1931"/>
              <a:gd name="f369" fmla="val 722"/>
              <a:gd name="f370" fmla="val 1906"/>
              <a:gd name="f371" fmla="val 735"/>
              <a:gd name="f372" fmla="val 1876"/>
              <a:gd name="f373" fmla="val 753"/>
              <a:gd name="f374" fmla="val 1843"/>
              <a:gd name="f375" fmla="val 771"/>
              <a:gd name="f376" fmla="val 791"/>
              <a:gd name="f377" fmla="val 1766"/>
              <a:gd name="f378" fmla="val 813"/>
              <a:gd name="f379" fmla="val 1725"/>
              <a:gd name="f380" fmla="val 1683"/>
              <a:gd name="f381" fmla="val 859"/>
              <a:gd name="f382" fmla="val 1641"/>
              <a:gd name="f383" fmla="val 884"/>
              <a:gd name="f384" fmla="val 1599"/>
              <a:gd name="f385" fmla="val 908"/>
              <a:gd name="f386" fmla="val 1560"/>
              <a:gd name="f387" fmla="val 933"/>
              <a:gd name="f388" fmla="val 1521"/>
              <a:gd name="f389" fmla="val 956"/>
              <a:gd name="f390" fmla="val 1487"/>
              <a:gd name="f391" fmla="val 979"/>
              <a:gd name="f392" fmla="val 1456"/>
              <a:gd name="f393" fmla="val 999"/>
              <a:gd name="f394" fmla="val 1431"/>
              <a:gd name="f395" fmla="val 1411"/>
              <a:gd name="f396" fmla="val 1397"/>
              <a:gd name="f397" fmla="val 1387"/>
              <a:gd name="f398" fmla="val 1083"/>
              <a:gd name="f399" fmla="val 1102"/>
              <a:gd name="f400" fmla="val 1359"/>
              <a:gd name="f401" fmla="val 1120"/>
              <a:gd name="f402" fmla="val 1124"/>
              <a:gd name="f403" fmla="val 1361"/>
              <a:gd name="f404" fmla="val 1127"/>
              <a:gd name="f405" fmla="val 1362"/>
              <a:gd name="f406" fmla="val 1129"/>
              <a:gd name="f407" fmla="val 1132"/>
              <a:gd name="f408" fmla="val 1414"/>
              <a:gd name="f409" fmla="val 1114"/>
              <a:gd name="f410" fmla="val 1099"/>
              <a:gd name="f411" fmla="val 1496"/>
              <a:gd name="f412" fmla="val 1533"/>
              <a:gd name="f413" fmla="val 1567"/>
              <a:gd name="f414" fmla="val 1035"/>
              <a:gd name="f415" fmla="val 1635"/>
              <a:gd name="f416" fmla="val 984"/>
              <a:gd name="f417" fmla="val 1670"/>
              <a:gd name="f418" fmla="val 959"/>
              <a:gd name="f419" fmla="val 1705"/>
              <a:gd name="f420" fmla="val 937"/>
              <a:gd name="f421" fmla="val 1747"/>
              <a:gd name="f422" fmla="val 909"/>
              <a:gd name="f423" fmla="val 1787"/>
              <a:gd name="f424" fmla="val 878"/>
              <a:gd name="f425" fmla="val 1823"/>
              <a:gd name="f426" fmla="val 844"/>
              <a:gd name="f427" fmla="val 1860"/>
              <a:gd name="f428" fmla="val 1900"/>
              <a:gd name="f429" fmla="val 782"/>
              <a:gd name="f430" fmla="val 1959"/>
              <a:gd name="f431" fmla="val 747"/>
              <a:gd name="f432" fmla="val 715"/>
              <a:gd name="f433" fmla="val 2151"/>
              <a:gd name="f434" fmla="val 653"/>
              <a:gd name="f435" fmla="val 2157"/>
              <a:gd name="f436" fmla="val 622"/>
              <a:gd name="f437" fmla="val 2205"/>
              <a:gd name="f438" fmla="val 2218"/>
              <a:gd name="f439" fmla="val 600"/>
              <a:gd name="f440" fmla="val 2236"/>
              <a:gd name="f441" fmla="val 585"/>
              <a:gd name="f442" fmla="val 2239"/>
              <a:gd name="f443" fmla="val 583"/>
              <a:gd name="f444" fmla="val 595"/>
              <a:gd name="f445" fmla="val 2232"/>
              <a:gd name="f446" fmla="val 603"/>
              <a:gd name="f447" fmla="val 2220"/>
              <a:gd name="f448" fmla="val 701"/>
              <a:gd name="f449" fmla="val 725"/>
              <a:gd name="f450" fmla="val 2216"/>
              <a:gd name="f451" fmla="val 774"/>
              <a:gd name="f452" fmla="val 819"/>
              <a:gd name="f453" fmla="val 865"/>
              <a:gd name="f454" fmla="val 2139"/>
              <a:gd name="f455" fmla="val 948"/>
              <a:gd name="f456" fmla="val 983"/>
              <a:gd name="f457" fmla="val 2067"/>
              <a:gd name="f458" fmla="val 1017"/>
              <a:gd name="f459" fmla="val 2022"/>
              <a:gd name="f460" fmla="val 1045"/>
              <a:gd name="f461" fmla="val 1921"/>
              <a:gd name="f462" fmla="val 1105"/>
              <a:gd name="f463" fmla="val 1803"/>
              <a:gd name="f464" fmla="val 1116"/>
              <a:gd name="f465" fmla="val 1739"/>
              <a:gd name="f466" fmla="val 1123"/>
              <a:gd name="f467" fmla="val 1677"/>
              <a:gd name="f468" fmla="val 1617"/>
              <a:gd name="f469" fmla="val 1679"/>
              <a:gd name="f470" fmla="val 1136"/>
              <a:gd name="f471" fmla="val 1732"/>
              <a:gd name="f472" fmla="val 1144"/>
              <a:gd name="f473" fmla="val 1784"/>
              <a:gd name="f474" fmla="val 1154"/>
              <a:gd name="f475" fmla="val 1834"/>
              <a:gd name="f476" fmla="val 1167"/>
              <a:gd name="f477" fmla="val 1881"/>
              <a:gd name="f478" fmla="val 1185"/>
              <a:gd name="f479" fmla="val 1924"/>
              <a:gd name="f480" fmla="val 1207"/>
              <a:gd name="f481" fmla="val 1971"/>
              <a:gd name="f482" fmla="val 1239"/>
              <a:gd name="f483" fmla="val 2014"/>
              <a:gd name="f484" fmla="val 1276"/>
              <a:gd name="f485" fmla="val 1316"/>
              <a:gd name="f486" fmla="val 2080"/>
              <a:gd name="f487" fmla="val 1402"/>
              <a:gd name="f488" fmla="val 2127"/>
              <a:gd name="f489" fmla="val 1447"/>
              <a:gd name="f490" fmla="val 2143"/>
              <a:gd name="f491" fmla="val 2158"/>
              <a:gd name="f492" fmla="val 1537"/>
              <a:gd name="f493" fmla="val 1580"/>
              <a:gd name="f494" fmla="val 2174"/>
              <a:gd name="f495" fmla="val 1621"/>
              <a:gd name="f496" fmla="val 2179"/>
              <a:gd name="f497" fmla="val 1660"/>
              <a:gd name="f498" fmla="val 2182"/>
              <a:gd name="f499" fmla="val 1695"/>
              <a:gd name="f500" fmla="val 1753"/>
              <a:gd name="f501" fmla="val 1775"/>
              <a:gd name="f502" fmla="val 2177"/>
              <a:gd name="f503" fmla="val 1789"/>
              <a:gd name="f504" fmla="val 2171"/>
              <a:gd name="f505" fmla="val 2152"/>
              <a:gd name="f506" fmla="val 1767"/>
              <a:gd name="f507" fmla="val 2132"/>
              <a:gd name="f508" fmla="val 1713"/>
              <a:gd name="f509" fmla="val 2081"/>
              <a:gd name="f510" fmla="val 1686"/>
              <a:gd name="f511" fmla="val 1664"/>
              <a:gd name="f512" fmla="val 2019"/>
              <a:gd name="f513" fmla="val 1648"/>
              <a:gd name="f514" fmla="val 1633"/>
              <a:gd name="f515" fmla="val 1946"/>
              <a:gd name="f516" fmla="val 1611"/>
              <a:gd name="f517" fmla="val 1879"/>
              <a:gd name="f518" fmla="val 1854"/>
              <a:gd name="f519" fmla="val 1568"/>
              <a:gd name="f520" fmla="val 1829"/>
              <a:gd name="f521" fmla="val 1801"/>
              <a:gd name="f522" fmla="val 1735"/>
              <a:gd name="f523" fmla="val 1493"/>
              <a:gd name="f524" fmla="val 1697"/>
              <a:gd name="f525" fmla="val 1464"/>
              <a:gd name="f526" fmla="val 1652"/>
              <a:gd name="f527" fmla="val 1428"/>
              <a:gd name="f528" fmla="val 1627"/>
              <a:gd name="f529" fmla="val 1405"/>
              <a:gd name="f530" fmla="val 1601"/>
              <a:gd name="f531" fmla="val 1374"/>
              <a:gd name="f532" fmla="val 1517"/>
              <a:gd name="f533" fmla="val 1267"/>
              <a:gd name="f534" fmla="val 1489"/>
              <a:gd name="f535" fmla="val 1237"/>
              <a:gd name="f536" fmla="val 1459"/>
              <a:gd name="f537" fmla="val 1211"/>
              <a:gd name="f538" fmla="val 1195"/>
              <a:gd name="f539" fmla="val 1396"/>
              <a:gd name="f540" fmla="val 1181"/>
              <a:gd name="f541" fmla="val 1170"/>
              <a:gd name="f542" fmla="val 1356"/>
              <a:gd name="f543" fmla="val 1350"/>
              <a:gd name="f544" fmla="val 1182"/>
              <a:gd name="f545" fmla="val 1349"/>
              <a:gd name="f546" fmla="val 1192"/>
              <a:gd name="f547" fmla="val 1346"/>
              <a:gd name="f548" fmla="val 1203"/>
              <a:gd name="f549" fmla="val 1344"/>
              <a:gd name="f550" fmla="val 1343"/>
              <a:gd name="f551" fmla="val 1219"/>
              <a:gd name="f552" fmla="val 1338"/>
              <a:gd name="f553" fmla="val 1334"/>
              <a:gd name="f554" fmla="val 1257"/>
              <a:gd name="f555" fmla="val 1325"/>
              <a:gd name="f556" fmla="val 1301"/>
              <a:gd name="f557" fmla="val 1322"/>
              <a:gd name="f558" fmla="val 1321"/>
              <a:gd name="f559" fmla="val 1305"/>
              <a:gd name="f560" fmla="val 1421"/>
              <a:gd name="f561" fmla="val 1285"/>
              <a:gd name="f562" fmla="val 1523"/>
              <a:gd name="f563" fmla="val 1266"/>
              <a:gd name="f564" fmla="val 1623"/>
              <a:gd name="f565" fmla="val 1241"/>
              <a:gd name="f566" fmla="val 1781"/>
              <a:gd name="f567" fmla="val 1218"/>
              <a:gd name="f568" fmla="val 1941"/>
              <a:gd name="f569" fmla="val 1927"/>
              <a:gd name="f570" fmla="val 1254"/>
              <a:gd name="f571" fmla="val 1912"/>
              <a:gd name="f572" fmla="val 1265"/>
              <a:gd name="f573" fmla="val 1271"/>
              <a:gd name="f574" fmla="val 1885"/>
              <a:gd name="f575" fmla="val 1275"/>
              <a:gd name="f576" fmla="val 1281"/>
              <a:gd name="f577" fmla="val 1856"/>
              <a:gd name="f578" fmla="val 1293"/>
              <a:gd name="f579" fmla="val 1309"/>
              <a:gd name="f580" fmla="val 1825"/>
              <a:gd name="f581" fmla="val 1328"/>
              <a:gd name="f582" fmla="val 1816"/>
              <a:gd name="f583" fmla="val 1813"/>
              <a:gd name="f584" fmla="val 1369"/>
              <a:gd name="f585" fmla="val 1390"/>
              <a:gd name="f586" fmla="val 1394"/>
              <a:gd name="f587" fmla="val 1826"/>
              <a:gd name="f588" fmla="val 1412"/>
              <a:gd name="f589" fmla="val 1835"/>
              <a:gd name="f590" fmla="val 1417"/>
              <a:gd name="f591" fmla="val 1845"/>
              <a:gd name="f592" fmla="val 1424"/>
              <a:gd name="f593" fmla="val 1853"/>
              <a:gd name="f594" fmla="val 1425"/>
              <a:gd name="f595" fmla="val 1859"/>
              <a:gd name="f596" fmla="val 1427"/>
              <a:gd name="f597" fmla="val 1420"/>
              <a:gd name="f598" fmla="val 1910"/>
              <a:gd name="f599" fmla="val 1408"/>
              <a:gd name="f600" fmla="val 1372"/>
              <a:gd name="f601" fmla="val 1949"/>
              <a:gd name="f602" fmla="val 1955"/>
              <a:gd name="f603" fmla="val 1313"/>
              <a:gd name="f604" fmla="val 1299"/>
              <a:gd name="f605" fmla="val 1282"/>
              <a:gd name="f606" fmla="val 1947"/>
              <a:gd name="f607" fmla="val 1268"/>
              <a:gd name="f608" fmla="val 1250"/>
              <a:gd name="f609" fmla="val 1231"/>
              <a:gd name="f610" fmla="val 1965"/>
              <a:gd name="f611" fmla="val 1213"/>
              <a:gd name="f612" fmla="val 1210"/>
              <a:gd name="f613" fmla="val 1206"/>
              <a:gd name="f614" fmla="val 1179"/>
              <a:gd name="f615" fmla="val 2224"/>
              <a:gd name="f616" fmla="val 1157"/>
              <a:gd name="f617" fmla="val 2437"/>
              <a:gd name="f618" fmla="val 1148"/>
              <a:gd name="f619" fmla="val 2549"/>
              <a:gd name="f620" fmla="val 1141"/>
              <a:gd name="f621" fmla="val 2658"/>
              <a:gd name="f622" fmla="val 1137"/>
              <a:gd name="f623" fmla="val 2767"/>
              <a:gd name="f624" fmla="val 1131"/>
              <a:gd name="f625" fmla="val 2879"/>
              <a:gd name="f626" fmla="val 1122"/>
              <a:gd name="f627" fmla="val 2997"/>
              <a:gd name="f628" fmla="val 1104"/>
              <a:gd name="f629" fmla="val 3239"/>
              <a:gd name="f630" fmla="val 1098"/>
              <a:gd name="f631" fmla="val 3357"/>
              <a:gd name="f632" fmla="val 3435"/>
              <a:gd name="f633" fmla="val 1094"/>
              <a:gd name="f634" fmla="val 3517"/>
              <a:gd name="f635" fmla="val 1089"/>
              <a:gd name="f636" fmla="val 3603"/>
              <a:gd name="f637" fmla="val 1088"/>
              <a:gd name="f638" fmla="val 3687"/>
              <a:gd name="f639" fmla="val 3770"/>
              <a:gd name="f640" fmla="val 3848"/>
              <a:gd name="f641" fmla="val 3895"/>
              <a:gd name="f642" fmla="val 3951"/>
              <a:gd name="f643" fmla="val 4011"/>
              <a:gd name="f644" fmla="val 4072"/>
              <a:gd name="f645" fmla="val 4038"/>
              <a:gd name="f646" fmla="val 4008"/>
              <a:gd name="f647" fmla="val 3982"/>
              <a:gd name="f648" fmla="val 3948"/>
              <a:gd name="f649" fmla="val 1193"/>
              <a:gd name="f650" fmla="val 3920"/>
              <a:gd name="f651" fmla="val 1215"/>
              <a:gd name="f652" fmla="val 3893"/>
              <a:gd name="f653" fmla="val 1234"/>
              <a:gd name="f654" fmla="val 3867"/>
              <a:gd name="f655" fmla="val 3837"/>
              <a:gd name="f656" fmla="val 1278"/>
              <a:gd name="f657" fmla="val 3783"/>
              <a:gd name="f658" fmla="val 1310"/>
              <a:gd name="f659" fmla="val 3731"/>
              <a:gd name="f660" fmla="val 3680"/>
              <a:gd name="f661" fmla="val 1381"/>
              <a:gd name="f662" fmla="val 3627"/>
              <a:gd name="f663" fmla="val 1418"/>
              <a:gd name="f664" fmla="val 3572"/>
              <a:gd name="f665" fmla="val 3516"/>
              <a:gd name="f666" fmla="val 3460"/>
              <a:gd name="f667" fmla="val 1539"/>
              <a:gd name="f668" fmla="val 3407"/>
              <a:gd name="f669" fmla="val 1583"/>
              <a:gd name="f670" fmla="val 1629"/>
              <a:gd name="f671" fmla="val 3311"/>
              <a:gd name="f672" fmla="val 1689"/>
              <a:gd name="f673" fmla="val 3264"/>
              <a:gd name="f674" fmla="val 1751"/>
              <a:gd name="f675" fmla="val 1815"/>
              <a:gd name="f676" fmla="val 3192"/>
              <a:gd name="f677" fmla="val 3169"/>
              <a:gd name="f678" fmla="val 2011"/>
              <a:gd name="f679" fmla="val 3149"/>
              <a:gd name="f680" fmla="val 2075"/>
              <a:gd name="f681" fmla="val 3152"/>
              <a:gd name="f682" fmla="val 2140"/>
              <a:gd name="f683" fmla="val 3164"/>
              <a:gd name="f684" fmla="val 2202"/>
              <a:gd name="f685" fmla="val 3183"/>
              <a:gd name="f686" fmla="val 2263"/>
              <a:gd name="f687" fmla="val 3211"/>
              <a:gd name="f688" fmla="val 2277"/>
              <a:gd name="f689" fmla="val 3220"/>
              <a:gd name="f690" fmla="val 2295"/>
              <a:gd name="f691" fmla="val 3231"/>
              <a:gd name="f692" fmla="val 2314"/>
              <a:gd name="f693" fmla="val 3245"/>
              <a:gd name="f694" fmla="val 2333"/>
              <a:gd name="f695" fmla="val 3259"/>
              <a:gd name="f696" fmla="val 2353"/>
              <a:gd name="f697" fmla="val 3276"/>
              <a:gd name="f698" fmla="val 2370"/>
              <a:gd name="f699" fmla="val 3289"/>
              <a:gd name="f700" fmla="val 2385"/>
              <a:gd name="f701" fmla="val 3302"/>
              <a:gd name="f702" fmla="val 2398"/>
              <a:gd name="f703" fmla="val 3312"/>
              <a:gd name="f704" fmla="val 2406"/>
              <a:gd name="f705" fmla="val 3318"/>
              <a:gd name="f706" fmla="val 3321"/>
              <a:gd name="f707" fmla="val 2404"/>
              <a:gd name="f708" fmla="val 3323"/>
              <a:gd name="f709" fmla="val 2378"/>
              <a:gd name="f710" fmla="val 3326"/>
              <a:gd name="f711" fmla="val 2359"/>
              <a:gd name="f712" fmla="val 3327"/>
              <a:gd name="f713" fmla="val 2338"/>
              <a:gd name="f714" fmla="val 3330"/>
              <a:gd name="f715" fmla="val 3336"/>
              <a:gd name="f716" fmla="val 2286"/>
              <a:gd name="f717" fmla="val 3338"/>
              <a:gd name="f718" fmla="val 3339"/>
              <a:gd name="f719" fmla="val 2186"/>
              <a:gd name="f720" fmla="val 3360"/>
              <a:gd name="f721" fmla="val 2098"/>
              <a:gd name="f722" fmla="val 3380"/>
              <a:gd name="f723" fmla="val 3404"/>
              <a:gd name="f724" fmla="val 1922"/>
              <a:gd name="f725" fmla="val 3433"/>
              <a:gd name="f726" fmla="val 3469"/>
              <a:gd name="f727" fmla="val 1754"/>
              <a:gd name="f728" fmla="val 3504"/>
              <a:gd name="f729" fmla="val 3542"/>
              <a:gd name="f730" fmla="val 1604"/>
              <a:gd name="f731" fmla="val 3582"/>
              <a:gd name="f732" fmla="val 1532"/>
              <a:gd name="f733" fmla="val 1462"/>
              <a:gd name="f734" fmla="val 3677"/>
              <a:gd name="f735" fmla="val 1399"/>
              <a:gd name="f736" fmla="val 3733"/>
              <a:gd name="f737" fmla="val 1337"/>
              <a:gd name="f738" fmla="val 3793"/>
              <a:gd name="f739" fmla="val 3861"/>
              <a:gd name="f740" fmla="val 3935"/>
              <a:gd name="f741" fmla="val 1200"/>
              <a:gd name="f742" fmla="val 1184"/>
              <a:gd name="f743" fmla="val 3972"/>
              <a:gd name="f744" fmla="val 3995"/>
              <a:gd name="f745" fmla="val 1153"/>
              <a:gd name="f746" fmla="val 4022"/>
              <a:gd name="f747" fmla="val 1134"/>
              <a:gd name="f748" fmla="val 4061"/>
              <a:gd name="f749" fmla="val 1117"/>
              <a:gd name="f750" fmla="val 4103"/>
              <a:gd name="f751" fmla="val 1109"/>
              <a:gd name="f752" fmla="val 4240"/>
              <a:gd name="f753" fmla="val 4246"/>
              <a:gd name="f754" fmla="val 1110"/>
              <a:gd name="f755" fmla="val 4250"/>
              <a:gd name="f756" fmla="val 4255"/>
              <a:gd name="f757" fmla="val 4293"/>
              <a:gd name="f758" fmla="val 4342"/>
              <a:gd name="f759" fmla="val 4395"/>
              <a:gd name="f760" fmla="val 4452"/>
              <a:gd name="f761" fmla="val 1125"/>
              <a:gd name="f762" fmla="val 4511"/>
              <a:gd name="f763" fmla="val 1128"/>
              <a:gd name="f764" fmla="val 4569"/>
              <a:gd name="f765" fmla="val 4625"/>
              <a:gd name="f766" fmla="val 1139"/>
              <a:gd name="f767" fmla="val 4746"/>
              <a:gd name="f768" fmla="val 1147"/>
              <a:gd name="f769" fmla="val 1106"/>
              <a:gd name="f770" fmla="val 4855"/>
              <a:gd name="f771" fmla="val 1100"/>
              <a:gd name="f772" fmla="val 4777"/>
              <a:gd name="f773" fmla="val 4626"/>
              <a:gd name="f774" fmla="val 4548"/>
              <a:gd name="f775" fmla="val 1079"/>
              <a:gd name="f776" fmla="val 4465"/>
              <a:gd name="f777" fmla="val 1072"/>
              <a:gd name="f778" fmla="val 4377"/>
              <a:gd name="f779" fmla="val 1066"/>
              <a:gd name="f780" fmla="val 4287"/>
              <a:gd name="f781" fmla="val 1060"/>
              <a:gd name="f782" fmla="val 4199"/>
              <a:gd name="f783" fmla="val 1055"/>
              <a:gd name="f784" fmla="val 4116"/>
              <a:gd name="f785" fmla="val 4070"/>
              <a:gd name="f786" fmla="val 1052"/>
              <a:gd name="f787" fmla="val 4032"/>
              <a:gd name="f788" fmla="val 3998"/>
              <a:gd name="f789" fmla="val 1048"/>
              <a:gd name="f790" fmla="val 3939"/>
              <a:gd name="f791" fmla="val 1047"/>
              <a:gd name="f792" fmla="val 3908"/>
              <a:gd name="f793" fmla="val 3876"/>
              <a:gd name="f794" fmla="val 1044"/>
              <a:gd name="f795" fmla="val 3836"/>
              <a:gd name="f796" fmla="val 3737"/>
              <a:gd name="f797" fmla="val 3610"/>
              <a:gd name="f798" fmla="val 3540"/>
              <a:gd name="f799" fmla="val 3467"/>
              <a:gd name="f800" fmla="val 1039"/>
              <a:gd name="f801" fmla="val 3444"/>
              <a:gd name="f802" fmla="val 1026"/>
              <a:gd name="f803" fmla="val 3425"/>
              <a:gd name="f804" fmla="val 995"/>
              <a:gd name="f805" fmla="val 3388"/>
              <a:gd name="f806" fmla="val 3371"/>
              <a:gd name="f807" fmla="val 946"/>
              <a:gd name="f808" fmla="val 918"/>
              <a:gd name="f809" fmla="val 3343"/>
              <a:gd name="f810" fmla="val 889"/>
              <a:gd name="f811" fmla="val 861"/>
              <a:gd name="f812" fmla="val 834"/>
              <a:gd name="f813" fmla="val 3305"/>
              <a:gd name="f814" fmla="val 814"/>
              <a:gd name="f815" fmla="val 3292"/>
              <a:gd name="f816" fmla="val 789"/>
              <a:gd name="f817" fmla="val 3271"/>
              <a:gd name="f818" fmla="val 3252"/>
              <a:gd name="f819" fmla="val 746"/>
              <a:gd name="f820" fmla="val 3236"/>
              <a:gd name="f821" fmla="val 3364"/>
              <a:gd name="f822" fmla="val 3491"/>
              <a:gd name="f823" fmla="val 739"/>
              <a:gd name="f824" fmla="val 3768"/>
              <a:gd name="f825" fmla="val 3818"/>
              <a:gd name="f826" fmla="val 740"/>
              <a:gd name="f827" fmla="val 3851"/>
              <a:gd name="f828" fmla="val 3918"/>
              <a:gd name="f829" fmla="val 741"/>
              <a:gd name="f830" fmla="val 4007"/>
              <a:gd name="f831" fmla="val 4029"/>
              <a:gd name="f832" fmla="val 4051"/>
              <a:gd name="f833" fmla="val 4079"/>
              <a:gd name="f834" fmla="val 4100"/>
              <a:gd name="f835" fmla="val 756"/>
              <a:gd name="f836" fmla="val 4123"/>
              <a:gd name="f837" fmla="val 4174"/>
              <a:gd name="f838" fmla="val 4249"/>
              <a:gd name="f839" fmla="val 4402"/>
              <a:gd name="f840" fmla="val 828"/>
              <a:gd name="f841" fmla="val 4476"/>
              <a:gd name="f842" fmla="val 842"/>
              <a:gd name="f843" fmla="val 4544"/>
              <a:gd name="f844" fmla="val 4645"/>
              <a:gd name="f845" fmla="val 881"/>
              <a:gd name="f846" fmla="val 4751"/>
              <a:gd name="f847" fmla="val 902"/>
              <a:gd name="f848" fmla="val 4862"/>
              <a:gd name="f849" fmla="val 4830"/>
              <a:gd name="f850" fmla="val 849"/>
              <a:gd name="f851" fmla="val 4791"/>
              <a:gd name="f852" fmla="val 840"/>
              <a:gd name="f853" fmla="val 4747"/>
              <a:gd name="f854" fmla="val 830"/>
              <a:gd name="f855" fmla="val 4698"/>
              <a:gd name="f856" fmla="val 4591"/>
              <a:gd name="f857" fmla="val 4533"/>
              <a:gd name="f858" fmla="val 4418"/>
              <a:gd name="f859" fmla="val 4361"/>
              <a:gd name="f860" fmla="val 4306"/>
              <a:gd name="f861" fmla="val 734"/>
              <a:gd name="f862" fmla="val 4207"/>
              <a:gd name="f863" fmla="val 4165"/>
              <a:gd name="f864" fmla="val 719"/>
              <a:gd name="f865" fmla="val 4128"/>
              <a:gd name="f866" fmla="val 4097"/>
              <a:gd name="f867" fmla="val 4060"/>
              <a:gd name="f868" fmla="val 693"/>
              <a:gd name="f869" fmla="val 4045"/>
              <a:gd name="f870" fmla="val 675"/>
              <a:gd name="f871" fmla="val 4028"/>
              <a:gd name="f872" fmla="val 638"/>
              <a:gd name="f873" fmla="val 3989"/>
              <a:gd name="f874" fmla="val 3970"/>
              <a:gd name="f875" fmla="val 3954"/>
              <a:gd name="f876" fmla="val 3941"/>
              <a:gd name="f877" fmla="val 581"/>
              <a:gd name="f878" fmla="val 3930"/>
              <a:gd name="f879" fmla="val 541"/>
              <a:gd name="f880" fmla="val 3890"/>
              <a:gd name="f881" fmla="val 529"/>
              <a:gd name="f882" fmla="val 3882"/>
              <a:gd name="f883" fmla="val 485"/>
              <a:gd name="f884" fmla="val 3864"/>
              <a:gd name="f885" fmla="val 448"/>
              <a:gd name="f886" fmla="val 411"/>
              <a:gd name="f887" fmla="val 339"/>
              <a:gd name="f888" fmla="val 3809"/>
              <a:gd name="f889" fmla="val 268"/>
              <a:gd name="f890" fmla="val 254"/>
              <a:gd name="f891" fmla="val 3777"/>
              <a:gd name="f892" fmla="val 221"/>
              <a:gd name="f893" fmla="val 3765"/>
              <a:gd name="f894" fmla="val 205"/>
              <a:gd name="f895" fmla="val 3764"/>
              <a:gd name="f896" fmla="val 193"/>
              <a:gd name="f897" fmla="val 167"/>
              <a:gd name="f898" fmla="val 155"/>
              <a:gd name="f899" fmla="val 3781"/>
              <a:gd name="f900" fmla="val 134"/>
              <a:gd name="f901" fmla="val 3784"/>
              <a:gd name="f902" fmla="val 115"/>
              <a:gd name="f903" fmla="val 96"/>
              <a:gd name="f904" fmla="val 80"/>
              <a:gd name="f905" fmla="val 3753"/>
              <a:gd name="f906" fmla="val 57"/>
              <a:gd name="f907" fmla="val 3736"/>
              <a:gd name="f908" fmla="val 56"/>
              <a:gd name="f909" fmla="val 3721"/>
              <a:gd name="f910" fmla="val 55"/>
              <a:gd name="f911" fmla="val 3705"/>
              <a:gd name="f912" fmla="val 3699"/>
              <a:gd name="f913" fmla="val 3690"/>
              <a:gd name="f914" fmla="val 60"/>
              <a:gd name="f915" fmla="val 3683"/>
              <a:gd name="f916" fmla="val 63"/>
              <a:gd name="f917" fmla="val 3678"/>
              <a:gd name="f918" fmla="val 68"/>
              <a:gd name="f919" fmla="val 3675"/>
              <a:gd name="f920" fmla="val 72"/>
              <a:gd name="f921" fmla="val 3671"/>
              <a:gd name="f922" fmla="val 77"/>
              <a:gd name="f923" fmla="val 3668"/>
              <a:gd name="f924" fmla="val 81"/>
              <a:gd name="f925" fmla="val 3663"/>
              <a:gd name="f926" fmla="val 3652"/>
              <a:gd name="f927" fmla="val 3646"/>
              <a:gd name="f928" fmla="val 152"/>
              <a:gd name="f929" fmla="val 3650"/>
              <a:gd name="f930" fmla="val 168"/>
              <a:gd name="f931" fmla="val 3660"/>
              <a:gd name="f932" fmla="val 181"/>
              <a:gd name="f933" fmla="val 189"/>
              <a:gd name="f934" fmla="val 3688"/>
              <a:gd name="f935" fmla="val 195"/>
              <a:gd name="f936" fmla="val 3702"/>
              <a:gd name="f937" fmla="val 202"/>
              <a:gd name="f938" fmla="val 3715"/>
              <a:gd name="f939" fmla="val 211"/>
              <a:gd name="f940" fmla="val 3725"/>
              <a:gd name="f941" fmla="val 237"/>
              <a:gd name="f942" fmla="val 3742"/>
              <a:gd name="f943" fmla="val 264"/>
              <a:gd name="f944" fmla="val 3755"/>
              <a:gd name="f945" fmla="val 326"/>
              <a:gd name="f946" fmla="val 389"/>
              <a:gd name="f947" fmla="val 460"/>
              <a:gd name="f948" fmla="val 3834"/>
              <a:gd name="f949" fmla="val 483"/>
              <a:gd name="f950" fmla="val 3843"/>
              <a:gd name="f951" fmla="val 507"/>
              <a:gd name="f952" fmla="val 3846"/>
              <a:gd name="f953" fmla="val 513"/>
              <a:gd name="f954" fmla="val 3842"/>
              <a:gd name="f955" fmla="val 517"/>
              <a:gd name="f956" fmla="val 3833"/>
              <a:gd name="f957" fmla="val 520"/>
              <a:gd name="f958" fmla="val 3820"/>
              <a:gd name="f959" fmla="val 3802"/>
              <a:gd name="f960" fmla="val 525"/>
              <a:gd name="f961" fmla="val 3712"/>
              <a:gd name="f962" fmla="val 3657"/>
              <a:gd name="f963" fmla="val 3604"/>
              <a:gd name="f964" fmla="val 3573"/>
              <a:gd name="f965" fmla="val 3541"/>
              <a:gd name="f966" fmla="val 519"/>
              <a:gd name="f967" fmla="val 3537"/>
              <a:gd name="f968" fmla="val 3525"/>
              <a:gd name="f969" fmla="val 504"/>
              <a:gd name="f970" fmla="val 3520"/>
              <a:gd name="f971" fmla="val 3509"/>
              <a:gd name="f972" fmla="val 501"/>
              <a:gd name="f973" fmla="val 3486"/>
              <a:gd name="f974" fmla="val 473"/>
              <a:gd name="f975" fmla="val 3478"/>
              <a:gd name="f976" fmla="val 466"/>
              <a:gd name="f977" fmla="val 461"/>
              <a:gd name="f978" fmla="val 3453"/>
              <a:gd name="f979" fmla="val 458"/>
              <a:gd name="f980" fmla="val 3436"/>
              <a:gd name="f981" fmla="val 3420"/>
              <a:gd name="f982" fmla="val 467"/>
              <a:gd name="f983" fmla="val 475"/>
              <a:gd name="f984" fmla="val 3358"/>
              <a:gd name="f985" fmla="val 491"/>
              <a:gd name="f986" fmla="val 3354"/>
              <a:gd name="f987" fmla="val 498"/>
              <a:gd name="f988" fmla="val 3348"/>
              <a:gd name="f989" fmla="val 3333"/>
              <a:gd name="f990" fmla="val 540"/>
              <a:gd name="f991" fmla="val 550"/>
              <a:gd name="f992" fmla="val 556"/>
              <a:gd name="f993" fmla="val 3332"/>
              <a:gd name="f994" fmla="val 565"/>
              <a:gd name="f995" fmla="val 576"/>
              <a:gd name="f996" fmla="val 3366"/>
              <a:gd name="f997" fmla="val 3383"/>
              <a:gd name="f998" fmla="val 3402"/>
              <a:gd name="f999" fmla="val 3448"/>
              <a:gd name="f1000" fmla="val 615"/>
              <a:gd name="f1001" fmla="val 3485"/>
              <a:gd name="f1002" fmla="val 3498"/>
              <a:gd name="f1003" fmla="val 3506"/>
              <a:gd name="f1004" fmla="val 3513"/>
              <a:gd name="f1005" fmla="val 548"/>
              <a:gd name="f1006" fmla="val 3560"/>
              <a:gd name="f1007" fmla="val 3599"/>
              <a:gd name="f1008" fmla="val 544"/>
              <a:gd name="f1009" fmla="val 3634"/>
              <a:gd name="f1010" fmla="val 3739"/>
              <a:gd name="f1011" fmla="val 3806"/>
              <a:gd name="f1012" fmla="val 3859"/>
              <a:gd name="f1013" fmla="val 563"/>
              <a:gd name="f1014" fmla="val 3902"/>
              <a:gd name="f1015" fmla="val 3957"/>
              <a:gd name="f1016" fmla="val 654"/>
              <a:gd name="f1017" fmla="val 3973"/>
              <a:gd name="f1018" fmla="val 3991"/>
              <a:gd name="f1019" fmla="val 690"/>
              <a:gd name="f1020" fmla="val 4020"/>
              <a:gd name="f1021" fmla="val 703"/>
              <a:gd name="f1022" fmla="val 3983"/>
              <a:gd name="f1023" fmla="val 3799"/>
              <a:gd name="f1024" fmla="val 3647"/>
              <a:gd name="f1025" fmla="val 712"/>
              <a:gd name="f1026" fmla="val 3397"/>
              <a:gd name="f1027" fmla="val 716"/>
              <a:gd name="f1028" fmla="val 3209"/>
              <a:gd name="f1029" fmla="val 3186"/>
              <a:gd name="f1030" fmla="val 3165"/>
              <a:gd name="f1031" fmla="val 660"/>
              <a:gd name="f1032" fmla="val 3144"/>
              <a:gd name="f1033" fmla="val 644"/>
              <a:gd name="f1034" fmla="val 3125"/>
              <a:gd name="f1035" fmla="val 3106"/>
              <a:gd name="f1036" fmla="val 3084"/>
              <a:gd name="f1037" fmla="val 3060"/>
              <a:gd name="f1038" fmla="val 562"/>
              <a:gd name="f1039" fmla="val 3038"/>
              <a:gd name="f1040" fmla="val 534"/>
              <a:gd name="f1041" fmla="val 3021"/>
              <a:gd name="f1042" fmla="val 506"/>
              <a:gd name="f1043" fmla="val 3009"/>
              <a:gd name="f1044" fmla="val 476"/>
              <a:gd name="f1045" fmla="val 2998"/>
              <a:gd name="f1046" fmla="val 2995"/>
              <a:gd name="f1047" fmla="val 2990"/>
              <a:gd name="f1048" fmla="val 495"/>
              <a:gd name="f1049" fmla="val 2984"/>
              <a:gd name="f1050" fmla="val 514"/>
              <a:gd name="f1051" fmla="val 2966"/>
              <a:gd name="f1052" fmla="val 2957"/>
              <a:gd name="f1053" fmla="val 2950"/>
              <a:gd name="f1054" fmla="val 625"/>
              <a:gd name="f1055" fmla="val 2944"/>
              <a:gd name="f1056" fmla="val 2941"/>
              <a:gd name="f1057" fmla="val 696"/>
              <a:gd name="f1058" fmla="val 2939"/>
              <a:gd name="f1059" fmla="val 733"/>
              <a:gd name="f1060" fmla="val 2931"/>
              <a:gd name="f1061" fmla="val 736"/>
              <a:gd name="f1062" fmla="val 2914"/>
              <a:gd name="f1063" fmla="val 2858"/>
              <a:gd name="f1064" fmla="val 2721"/>
              <a:gd name="f1065" fmla="val 750"/>
              <a:gd name="f1066" fmla="val 2600"/>
              <a:gd name="f1067" fmla="val 2540"/>
              <a:gd name="f1068" fmla="val 2472"/>
              <a:gd name="f1069" fmla="val 2462"/>
              <a:gd name="f1070" fmla="val 2447"/>
              <a:gd name="f1071" fmla="val 2431"/>
              <a:gd name="f1072" fmla="val 685"/>
              <a:gd name="f1073" fmla="val 2416"/>
              <a:gd name="f1074" fmla="val 665"/>
              <a:gd name="f1075" fmla="val 2382"/>
              <a:gd name="f1076" fmla="val 2366"/>
              <a:gd name="f1077" fmla="val 2341"/>
              <a:gd name="f1078" fmla="val 554"/>
              <a:gd name="f1079" fmla="val 2316"/>
              <a:gd name="f1080" fmla="val 531"/>
              <a:gd name="f1081" fmla="val 2305"/>
              <a:gd name="f1082" fmla="val 408"/>
              <a:gd name="f1083" fmla="val 2317"/>
              <a:gd name="f1084" fmla="val 342"/>
              <a:gd name="f1085" fmla="val 307"/>
              <a:gd name="f1086" fmla="val 2339"/>
              <a:gd name="f1087" fmla="val 273"/>
              <a:gd name="f1088" fmla="val 2347"/>
              <a:gd name="f1089" fmla="val 255"/>
              <a:gd name="f1090" fmla="val 234"/>
              <a:gd name="f1091" fmla="val 217"/>
              <a:gd name="f1092" fmla="val 200"/>
              <a:gd name="f1093" fmla="val 2369"/>
              <a:gd name="f1094" fmla="val 2387"/>
              <a:gd name="f1095" fmla="val 186"/>
              <a:gd name="f1096" fmla="val 2395"/>
              <a:gd name="f1097" fmla="val 171"/>
              <a:gd name="f1098" fmla="val 2423"/>
              <a:gd name="f1099" fmla="val 156"/>
              <a:gd name="f1100" fmla="val 139"/>
              <a:gd name="f1101" fmla="val 2448"/>
              <a:gd name="f1102" fmla="val 116"/>
              <a:gd name="f1103" fmla="val 2457"/>
              <a:gd name="f1104" fmla="val 94"/>
              <a:gd name="f1105" fmla="val 2459"/>
              <a:gd name="f1106" fmla="val 2454"/>
              <a:gd name="f1107" fmla="val 53"/>
              <a:gd name="f1108" fmla="val 34"/>
              <a:gd name="f1109" fmla="val 28"/>
              <a:gd name="f1110" fmla="val 21"/>
              <a:gd name="f1111" fmla="val 2412"/>
              <a:gd name="f1112" fmla="val 13"/>
              <a:gd name="f1113" fmla="val 3"/>
              <a:gd name="f1114" fmla="val 2400"/>
              <a:gd name="f1115" fmla="val 2397"/>
              <a:gd name="f1116" fmla="val 2390"/>
              <a:gd name="f1117" fmla="val 2379"/>
              <a:gd name="f1118" fmla="val 12"/>
              <a:gd name="f1119" fmla="val 2356"/>
              <a:gd name="f1120" fmla="val 25"/>
              <a:gd name="f1121" fmla="val 2329"/>
              <a:gd name="f1122" fmla="val 35"/>
              <a:gd name="f1123" fmla="val 50"/>
              <a:gd name="f1124" fmla="val 85"/>
              <a:gd name="f1125" fmla="val 108"/>
              <a:gd name="f1126" fmla="val 2289"/>
              <a:gd name="f1127" fmla="val 130"/>
              <a:gd name="f1128" fmla="val 142"/>
              <a:gd name="f1129" fmla="val 2297"/>
              <a:gd name="f1130" fmla="val 162"/>
              <a:gd name="f1131" fmla="val 2313"/>
              <a:gd name="f1132" fmla="val 172"/>
              <a:gd name="f1133" fmla="val 2319"/>
              <a:gd name="f1134" fmla="val 177"/>
              <a:gd name="f1135" fmla="val 2320"/>
              <a:gd name="f1136" fmla="val 2322"/>
              <a:gd name="f1137" fmla="val 196"/>
              <a:gd name="f1138" fmla="val 199"/>
              <a:gd name="f1139" fmla="val 2328"/>
              <a:gd name="f1140" fmla="val 203"/>
              <a:gd name="f1141" fmla="val 206"/>
              <a:gd name="f1142" fmla="val 242"/>
              <a:gd name="f1143" fmla="val 274"/>
              <a:gd name="f1144" fmla="val 2325"/>
              <a:gd name="f1145" fmla="val 327"/>
              <a:gd name="f1146" fmla="val 382"/>
              <a:gd name="f1147" fmla="val 451"/>
              <a:gd name="f1148" fmla="val 469"/>
              <a:gd name="f1149" fmla="val 2288"/>
              <a:gd name="f1150" fmla="val 2279"/>
              <a:gd name="f1151" fmla="val 2273"/>
              <a:gd name="f1152" fmla="val 509"/>
              <a:gd name="f1153" fmla="val 2266"/>
              <a:gd name="f1154" fmla="val 2251"/>
              <a:gd name="f1155" fmla="val 489"/>
              <a:gd name="f1156" fmla="val 472"/>
              <a:gd name="f1157" fmla="val 453"/>
              <a:gd name="f1158" fmla="val 417"/>
              <a:gd name="f1159" fmla="val 2102"/>
              <a:gd name="f1160" fmla="val 380"/>
              <a:gd name="f1161" fmla="val 2047"/>
              <a:gd name="f1162" fmla="val 317"/>
              <a:gd name="f1163" fmla="val 2030"/>
              <a:gd name="f1164" fmla="val 236"/>
              <a:gd name="f1165" fmla="val 215"/>
              <a:gd name="f1166" fmla="val 2003"/>
              <a:gd name="f1167" fmla="val 1996"/>
              <a:gd name="f1168" fmla="val 150"/>
              <a:gd name="f1169" fmla="val 131"/>
              <a:gd name="f1170" fmla="val 109"/>
              <a:gd name="f1171" fmla="val 2016"/>
              <a:gd name="f1172" fmla="val 62"/>
              <a:gd name="f1173" fmla="val 40"/>
              <a:gd name="f1174" fmla="val 22"/>
              <a:gd name="f1175" fmla="val 1987"/>
              <a:gd name="f1176" fmla="val 7"/>
              <a:gd name="f1177" fmla="val 1966"/>
              <a:gd name="f1178" fmla="val 6"/>
              <a:gd name="f1179" fmla="val 1904"/>
              <a:gd name="f1180" fmla="val 1888"/>
              <a:gd name="f1181" fmla="val 1878"/>
              <a:gd name="f1182" fmla="val 1873"/>
              <a:gd name="f1183" fmla="val 105"/>
              <a:gd name="f1184" fmla="val 127"/>
              <a:gd name="f1185" fmla="val 1884"/>
              <a:gd name="f1186" fmla="val 144"/>
              <a:gd name="f1187" fmla="val 1896"/>
              <a:gd name="f1188" fmla="val 1907"/>
              <a:gd name="f1189" fmla="val 183"/>
              <a:gd name="f1190" fmla="val 1960"/>
              <a:gd name="f1191" fmla="val 227"/>
              <a:gd name="f1192" fmla="val 1981"/>
              <a:gd name="f1193" fmla="val 295"/>
              <a:gd name="f1194" fmla="val 363"/>
              <a:gd name="f1195" fmla="val 351"/>
              <a:gd name="f1196" fmla="val 338"/>
              <a:gd name="f1197" fmla="val 313"/>
              <a:gd name="f1198" fmla="val 1983"/>
              <a:gd name="f1199" fmla="val 298"/>
              <a:gd name="f1200" fmla="val 284"/>
              <a:gd name="f1201" fmla="val 267"/>
              <a:gd name="f1202" fmla="val 1963"/>
              <a:gd name="f1203" fmla="val 246"/>
              <a:gd name="f1204" fmla="val 1934"/>
              <a:gd name="f1205" fmla="val 243"/>
              <a:gd name="f1206" fmla="val 1916"/>
              <a:gd name="f1207" fmla="val 245"/>
              <a:gd name="f1208" fmla="val 1897"/>
              <a:gd name="f1209" fmla="val 258"/>
              <a:gd name="f1210" fmla="val 1857"/>
              <a:gd name="f1211" fmla="val 270"/>
              <a:gd name="f1212" fmla="val 277"/>
              <a:gd name="f1213" fmla="val 1847"/>
              <a:gd name="f1214" fmla="val 290"/>
              <a:gd name="f1215" fmla="val 305"/>
              <a:gd name="f1216" fmla="val 1844"/>
              <a:gd name="f1217" fmla="val 321"/>
              <a:gd name="f1218" fmla="val 1848"/>
              <a:gd name="f1219" fmla="val 357"/>
              <a:gd name="f1220" fmla="val 370"/>
              <a:gd name="f1221" fmla="val 377"/>
              <a:gd name="f1222" fmla="val 1909"/>
              <a:gd name="f1223" fmla="val 383"/>
              <a:gd name="f1224" fmla="val 1929"/>
              <a:gd name="f1225" fmla="val 376"/>
              <a:gd name="f1226" fmla="val 374"/>
              <a:gd name="f1227" fmla="val 1984"/>
              <a:gd name="f1228" fmla="val 391"/>
              <a:gd name="f1229" fmla="val 2018"/>
              <a:gd name="f1230" fmla="val 401"/>
              <a:gd name="f1231" fmla="val 2036"/>
              <a:gd name="f1232" fmla="val 2068"/>
              <a:gd name="f1233" fmla="val 2070"/>
              <a:gd name="f1234" fmla="val 532"/>
              <a:gd name="f1235" fmla="val 2071"/>
              <a:gd name="f1236" fmla="val 542"/>
              <a:gd name="f1237" fmla="val 2073"/>
              <a:gd name="f1238" fmla="val 551"/>
              <a:gd name="f1239" fmla="val 481"/>
              <a:gd name="f1240" fmla="val 436"/>
              <a:gd name="f1241" fmla="val 430"/>
              <a:gd name="f1242" fmla="val 422"/>
              <a:gd name="f1243" fmla="val 1865"/>
              <a:gd name="f1244" fmla="val 1819"/>
              <a:gd name="f1245" fmla="val 1809"/>
              <a:gd name="f1246" fmla="val 373"/>
              <a:gd name="f1247" fmla="val 355"/>
              <a:gd name="f1248" fmla="val 1800"/>
              <a:gd name="f1249" fmla="val 1798"/>
              <a:gd name="f1250" fmla="val 320"/>
              <a:gd name="f1251" fmla="val 302"/>
              <a:gd name="f1252" fmla="val 1791"/>
              <a:gd name="f1253" fmla="val 1764"/>
              <a:gd name="f1254" fmla="val 248"/>
              <a:gd name="f1255" fmla="val 1729"/>
              <a:gd name="f1256" fmla="val 1708"/>
              <a:gd name="f1257" fmla="val 249"/>
              <a:gd name="f1258" fmla="val 1688"/>
              <a:gd name="f1259" fmla="val 259"/>
              <a:gd name="f1260" fmla="val 1671"/>
              <a:gd name="f1261" fmla="val 276"/>
              <a:gd name="f1262" fmla="val 1657"/>
              <a:gd name="f1263" fmla="val 293"/>
              <a:gd name="f1264" fmla="val 1645"/>
              <a:gd name="f1265" fmla="val 1636"/>
              <a:gd name="f1266" fmla="val 333"/>
              <a:gd name="f1267" fmla="val 1632"/>
              <a:gd name="f1268" fmla="val 352"/>
              <a:gd name="f1269" fmla="val 1630"/>
              <a:gd name="f1270" fmla="val 404"/>
              <a:gd name="f1271" fmla="val 1649"/>
              <a:gd name="f1272" fmla="val 419"/>
              <a:gd name="f1273" fmla="val 1669"/>
              <a:gd name="f1274" fmla="val 426"/>
              <a:gd name="f1275" fmla="val 1692"/>
              <a:gd name="f1276" fmla="val 427"/>
              <a:gd name="f1277" fmla="val 425"/>
              <a:gd name="f1278" fmla="val 1728"/>
              <a:gd name="f1279" fmla="val 1741"/>
              <a:gd name="f1280" fmla="val 1756"/>
              <a:gd name="f1281" fmla="val 407"/>
              <a:gd name="f1282" fmla="val 1769"/>
              <a:gd name="f1283" fmla="val 1782"/>
              <a:gd name="f1284" fmla="val 405"/>
              <a:gd name="f1285" fmla="val 1794"/>
              <a:gd name="f1286" fmla="val 1810"/>
              <a:gd name="f1287" fmla="val 1822"/>
              <a:gd name="f1288" fmla="val 1837"/>
              <a:gd name="f1289" fmla="val 439"/>
              <a:gd name="f1290" fmla="val 454"/>
              <a:gd name="f1291" fmla="val 463"/>
              <a:gd name="f1292" fmla="val 478"/>
              <a:gd name="f1293" fmla="val 494"/>
              <a:gd name="f1294" fmla="val 1820"/>
              <a:gd name="f1295" fmla="val 1814"/>
              <a:gd name="f1296" fmla="val 1812"/>
              <a:gd name="f1297" fmla="val 557"/>
              <a:gd name="f1298" fmla="val 1807"/>
              <a:gd name="f1299" fmla="val 612"/>
              <a:gd name="f1300" fmla="val 1714"/>
              <a:gd name="f1301" fmla="val 1694"/>
              <a:gd name="f1302" fmla="val 1680"/>
              <a:gd name="f1303" fmla="val 1654"/>
              <a:gd name="f1304" fmla="val 1618"/>
              <a:gd name="f1305" fmla="val 1596"/>
              <a:gd name="f1306" fmla="val 566"/>
              <a:gd name="f1307" fmla="val 1562"/>
              <a:gd name="f1308" fmla="val 1546"/>
              <a:gd name="f1309" fmla="val 1530"/>
              <a:gd name="f1310" fmla="val 1518"/>
              <a:gd name="f1311" fmla="val 668"/>
              <a:gd name="f1312" fmla="val 708"/>
              <a:gd name="f1313" fmla="val 721"/>
              <a:gd name="f1314" fmla="val 1545"/>
              <a:gd name="f1315" fmla="val 1559"/>
              <a:gd name="f1316" fmla="val 1576"/>
              <a:gd name="f1317" fmla="val 1595"/>
              <a:gd name="f1318" fmla="val 1615"/>
              <a:gd name="f1319" fmla="val 709"/>
              <a:gd name="f1320" fmla="val 1646"/>
              <a:gd name="f1321" fmla="val 681"/>
              <a:gd name="f1322" fmla="val 1704"/>
              <a:gd name="f1323" fmla="val 1851"/>
              <a:gd name="f1324" fmla="val 1868"/>
              <a:gd name="f1325" fmla="val 635"/>
              <a:gd name="f1326" fmla="val 1944"/>
              <a:gd name="f1327" fmla="val 1958"/>
              <a:gd name="f1328" fmla="val 652"/>
              <a:gd name="f1329" fmla="val 699"/>
              <a:gd name="f1330" fmla="val 2106"/>
              <a:gd name="f1331" fmla="val 2164"/>
              <a:gd name="f1332" fmla="val 818"/>
              <a:gd name="f1333" fmla="val 2190"/>
              <a:gd name="f1334" fmla="val 2199"/>
              <a:gd name="f1335" fmla="val 843"/>
              <a:gd name="f1336" fmla="val 2198"/>
              <a:gd name="f1337" fmla="val 867"/>
              <a:gd name="f1338" fmla="val 899"/>
              <a:gd name="f1339" fmla="val 904"/>
              <a:gd name="f1340" fmla="val 2090"/>
              <a:gd name="f1341" fmla="val 2061"/>
              <a:gd name="f1342" fmla="val 895"/>
              <a:gd name="f1343" fmla="val 886"/>
              <a:gd name="f1344" fmla="val 876"/>
              <a:gd name="f1345" fmla="val 1928"/>
              <a:gd name="f1346" fmla="val 858"/>
              <a:gd name="f1347" fmla="val 1828"/>
              <a:gd name="f1348" fmla="val 853"/>
              <a:gd name="f1349" fmla="val 848"/>
              <a:gd name="f1350" fmla="val 839"/>
              <a:gd name="f1351" fmla="val 1786"/>
              <a:gd name="f1352" fmla="val 821"/>
              <a:gd name="f1353" fmla="val 1772"/>
              <a:gd name="f1354" fmla="val 778"/>
              <a:gd name="f1355" fmla="val 1742"/>
              <a:gd name="f1356" fmla="val 1702"/>
              <a:gd name="f1357" fmla="val 759"/>
              <a:gd name="f1358" fmla="val 1639"/>
              <a:gd name="f1359" fmla="val 777"/>
              <a:gd name="f1360" fmla="val 1620"/>
              <a:gd name="f1361" fmla="val 1614"/>
              <a:gd name="f1362" fmla="val 1607"/>
              <a:gd name="f1363" fmla="val 851"/>
              <a:gd name="f1364" fmla="val 1593"/>
              <a:gd name="f1365" fmla="val 870"/>
              <a:gd name="f1366" fmla="val 890"/>
              <a:gd name="f1367" fmla="val 910"/>
              <a:gd name="f1368" fmla="val 1626"/>
              <a:gd name="f1369" fmla="val 924"/>
              <a:gd name="f1370" fmla="val 930"/>
              <a:gd name="f1371" fmla="val 1711"/>
              <a:gd name="f1372" fmla="val 923"/>
              <a:gd name="f1373" fmla="val 1723"/>
              <a:gd name="f1374" fmla="val 1733"/>
              <a:gd name="f1375" fmla="val 1744"/>
              <a:gd name="f1376" fmla="val 1760"/>
              <a:gd name="f1377" fmla="val 1776"/>
              <a:gd name="f1378" fmla="val 883"/>
              <a:gd name="f1379" fmla="val 1788"/>
              <a:gd name="f1380" fmla="val 887"/>
              <a:gd name="f1381" fmla="val 915"/>
              <a:gd name="f1382" fmla="val 2053"/>
              <a:gd name="f1383" fmla="val 932"/>
              <a:gd name="f1384" fmla="val 2083"/>
              <a:gd name="f1385" fmla="val 938"/>
              <a:gd name="f1386" fmla="val 2093"/>
              <a:gd name="f1387" fmla="val 963"/>
              <a:gd name="f1388" fmla="val 2089"/>
              <a:gd name="f1389" fmla="val 980"/>
              <a:gd name="f1390" fmla="val 996"/>
              <a:gd name="f1391" fmla="val 1033"/>
              <a:gd name="f1392" fmla="val 2000"/>
              <a:gd name="f1393" fmla="val 1176"/>
              <a:gd name="f1394" fmla="val 1191"/>
              <a:gd name="f1395" fmla="val 1232"/>
              <a:gd name="f1396" fmla="val 1624"/>
              <a:gd name="f1397" fmla="val 1277"/>
              <a:gd name="f1398" fmla="val 1382"/>
              <a:gd name="f1399" fmla="val 1287"/>
              <a:gd name="f1400" fmla="val 1329"/>
              <a:gd name="f1401" fmla="val 1297"/>
              <a:gd name="f1402" fmla="val 1263"/>
              <a:gd name="f1403" fmla="val 1303"/>
              <a:gd name="f1404" fmla="val 1229"/>
              <a:gd name="f1405" fmla="val 1306"/>
              <a:gd name="f1406" fmla="val 1164"/>
              <a:gd name="f1407" fmla="val 1290"/>
              <a:gd name="f1408" fmla="val 1096"/>
              <a:gd name="f1409" fmla="val 1279"/>
              <a:gd name="f1410" fmla="val 1077"/>
              <a:gd name="f1411" fmla="val 1216"/>
              <a:gd name="f1412" fmla="val 1024"/>
              <a:gd name="f1413" fmla="val 1015"/>
              <a:gd name="f1414" fmla="val 1004"/>
              <a:gd name="f1415" fmla="val 1145"/>
              <a:gd name="f1416" fmla="val 1001"/>
              <a:gd name="f1417" fmla="val 998"/>
              <a:gd name="f1418" fmla="val 992"/>
              <a:gd name="f1419" fmla="val 986"/>
              <a:gd name="f1420" fmla="val 1008"/>
              <a:gd name="f1421" fmla="val 970"/>
              <a:gd name="f1422" fmla="val 965"/>
              <a:gd name="f1423" fmla="val 817"/>
              <a:gd name="f1424" fmla="val 936"/>
              <a:gd name="f1425" fmla="val 917"/>
              <a:gd name="f1426" fmla="val 678"/>
              <a:gd name="f1427" fmla="val 584"/>
              <a:gd name="f1428" fmla="val 869"/>
              <a:gd name="f1429" fmla="val 846"/>
              <a:gd name="f1430" fmla="val 760"/>
              <a:gd name="f1431" fmla="val 420"/>
              <a:gd name="f1432" fmla="val 386"/>
              <a:gd name="f1433" fmla="val 349"/>
              <a:gd name="f1434" fmla="val 679"/>
              <a:gd name="f1435" fmla="val 283"/>
              <a:gd name="f1436" fmla="val 620"/>
              <a:gd name="f1437" fmla="val 296"/>
              <a:gd name="f1438" fmla="val 332"/>
              <a:gd name="f1439" fmla="val 580"/>
              <a:gd name="f1440" fmla="val 399"/>
              <a:gd name="f1441" fmla="val 450"/>
              <a:gd name="f1442" fmla="val 579"/>
              <a:gd name="f1443" fmla="val 516"/>
              <a:gd name="f1444" fmla="val 594"/>
              <a:gd name="f1445" fmla="val 646"/>
              <a:gd name="f1446" fmla="val 611"/>
              <a:gd name="f1447" fmla="val 623"/>
              <a:gd name="f1448" fmla="val 639"/>
              <a:gd name="f1449" fmla="val 772"/>
              <a:gd name="f1450" fmla="val 682"/>
              <a:gd name="f1451" fmla="val 898"/>
              <a:gd name="f1452" fmla="val 738"/>
              <a:gd name="f1453" fmla="val 1113"/>
              <a:gd name="f1454" fmla="val 897"/>
              <a:gd name="f1455" fmla="val 928"/>
              <a:gd name="f1456" fmla="val 1190"/>
              <a:gd name="f1457" fmla="val 1222"/>
              <a:gd name="f1458" fmla="val 1253"/>
              <a:gd name="f1459" fmla="val 1009"/>
              <a:gd name="f1460" fmla="val 1030"/>
              <a:gd name="f1461" fmla="val 1061"/>
              <a:gd name="f1462" fmla="val 1300"/>
              <a:gd name="f1463" fmla="val 1284"/>
              <a:gd name="f1464" fmla="val 971"/>
              <a:gd name="f1465" fmla="val 1247"/>
              <a:gd name="f1466" fmla="val 1221"/>
              <a:gd name="f1467" fmla="val 1188"/>
              <a:gd name="f1468" fmla="val 894"/>
              <a:gd name="f1469" fmla="val 847"/>
              <a:gd name="f1470" fmla="val 803"/>
              <a:gd name="f1471" fmla="val 952"/>
              <a:gd name="f1472" fmla="val 901"/>
              <a:gd name="f1473" fmla="val 645"/>
              <a:gd name="f1474" fmla="val 880"/>
              <a:gd name="f1475" fmla="val 833"/>
              <a:gd name="f1476" fmla="val 457"/>
              <a:gd name="f1477" fmla="val 684"/>
              <a:gd name="f1478" fmla="val 330"/>
              <a:gd name="f1479" fmla="val 314"/>
              <a:gd name="f1480" fmla="val 299"/>
              <a:gd name="f1481" fmla="val 286"/>
              <a:gd name="f1482" fmla="val 280"/>
              <a:gd name="f1483" fmla="val 256"/>
              <a:gd name="f1484" fmla="val 252"/>
              <a:gd name="f1485" fmla="val 241"/>
              <a:gd name="f1486" fmla="val 855"/>
              <a:gd name="f1487" fmla="val 907"/>
              <a:gd name="f1488" fmla="val 1007"/>
              <a:gd name="f1489" fmla="val 306"/>
              <a:gd name="f1490" fmla="val 343"/>
              <a:gd name="f1491" fmla="val 387"/>
              <a:gd name="f1492" fmla="val 493"/>
              <a:gd name="f1493" fmla="val 552"/>
              <a:gd name="f1494" fmla="val 1291"/>
              <a:gd name="f1495" fmla="val 1315"/>
              <a:gd name="f1496" fmla="val 1319"/>
              <a:gd name="f1497" fmla="val 1330"/>
              <a:gd name="f1498" fmla="val 1023"/>
              <a:gd name="f1499" fmla="val 1333"/>
              <a:gd name="f1500" fmla="val 1336"/>
              <a:gd name="f1501" fmla="val 1341"/>
              <a:gd name="f1502" fmla="val 1355"/>
              <a:gd name="f1503" fmla="val 617"/>
              <a:gd name="f1504" fmla="val 1400"/>
              <a:gd name="f1505" fmla="val 480"/>
              <a:gd name="f1506" fmla="val 1437"/>
              <a:gd name="f1507" fmla="val 434"/>
              <a:gd name="f1508" fmla="val 1450"/>
              <a:gd name="f1509" fmla="val 392"/>
              <a:gd name="f1510" fmla="val 350"/>
              <a:gd name="f1511" fmla="val 1474"/>
              <a:gd name="f1512" fmla="val 1484"/>
              <a:gd name="f1513" fmla="val 281"/>
              <a:gd name="f1514" fmla="val 1495"/>
              <a:gd name="f1515" fmla="val 1502"/>
              <a:gd name="f1516" fmla="val 235"/>
              <a:gd name="f1517" fmla="val 1509"/>
              <a:gd name="f1518" fmla="val 187"/>
              <a:gd name="f1519" fmla="val 1565"/>
              <a:gd name="f1520" fmla="val 159"/>
              <a:gd name="f1521" fmla="val 132"/>
              <a:gd name="f1522" fmla="val 1663"/>
              <a:gd name="f1523" fmla="val 38"/>
              <a:gd name="f1524" fmla="val 1759"/>
              <a:gd name="f1525" fmla="val 33"/>
              <a:gd name="f1526" fmla="val 1"/>
              <a:gd name="f1527" fmla="+- 0 0 -90"/>
              <a:gd name="f1528" fmla="*/ f3 1 2409"/>
              <a:gd name="f1529" fmla="*/ f4 1 4865"/>
              <a:gd name="f1530" fmla="+- f7 0 f5"/>
              <a:gd name="f1531" fmla="+- f6 0 f5"/>
              <a:gd name="f1532" fmla="*/ f1527 f0 1"/>
              <a:gd name="f1533" fmla="*/ f1531 1 2409"/>
              <a:gd name="f1534" fmla="*/ f1530 1 4865"/>
              <a:gd name="f1535" fmla="*/ f1532 1 f2"/>
              <a:gd name="f1536" fmla="*/ 687 1 f1533"/>
              <a:gd name="f1537" fmla="*/ 2238 1 f1534"/>
              <a:gd name="f1538" fmla="*/ 877 1 f1533"/>
              <a:gd name="f1539" fmla="*/ 2192 1 f1534"/>
              <a:gd name="f1540" fmla="*/ 797 1 f1533"/>
              <a:gd name="f1541" fmla="*/ 2963 1 f1534"/>
              <a:gd name="f1542" fmla="*/ 1078 1 f1533"/>
              <a:gd name="f1543" fmla="*/ 3026 1 f1534"/>
              <a:gd name="f1544" fmla="*/ 626 1 f1533"/>
              <a:gd name="f1545" fmla="*/ 2117 1 f1534"/>
              <a:gd name="f1546" fmla="*/ 749 1 f1533"/>
              <a:gd name="f1547" fmla="*/ 2142 1 f1534"/>
              <a:gd name="f1548" fmla="*/ 578 1 f1533"/>
              <a:gd name="f1549" fmla="*/ 2052 1 f1534"/>
              <a:gd name="f1550" fmla="*/ 1866 1 f1533"/>
              <a:gd name="f1551" fmla="*/ 247 1 f1534"/>
              <a:gd name="f1552" fmla="*/ 1392 1 f1533"/>
              <a:gd name="f1553" fmla="*/ 1037 1 f1534"/>
              <a:gd name="f1554" fmla="*/ 2006 1 f1533"/>
              <a:gd name="f1555" fmla="*/ 656 1 f1534"/>
              <a:gd name="f1556" fmla="*/ 1599 1 f1533"/>
              <a:gd name="f1557" fmla="*/ 908 1 f1534"/>
              <a:gd name="f1558" fmla="*/ 1533 1 f1533"/>
              <a:gd name="f1559" fmla="*/ 1058 1 f1534"/>
              <a:gd name="f1560" fmla="*/ 2239 1 f1533"/>
              <a:gd name="f1561" fmla="*/ 583 1 f1534"/>
              <a:gd name="f1562" fmla="*/ 1863 1 f1533"/>
              <a:gd name="f1563" fmla="*/ 1105 1 f1534"/>
              <a:gd name="f1564" fmla="*/ 2174 1 f1533"/>
              <a:gd name="f1565" fmla="*/ 1621 1 f1534"/>
              <a:gd name="f1566" fmla="*/ 1801 1 f1533"/>
              <a:gd name="f1567" fmla="*/ 1537 1 f1534"/>
              <a:gd name="f1568" fmla="*/ 1325 1 f1533"/>
              <a:gd name="f1569" fmla="*/ 1301 1 f1534"/>
              <a:gd name="f1570" fmla="*/ 1412 1 f1533"/>
              <a:gd name="f1571" fmla="*/ 1835 1 f1534"/>
              <a:gd name="f1572" fmla="*/ 1213 1 f1533"/>
              <a:gd name="f1573" fmla="*/ 1975 1 f1534"/>
              <a:gd name="f1574" fmla="*/ 1094 1 f1533"/>
              <a:gd name="f1575" fmla="*/ 4011 1 f1534"/>
              <a:gd name="f1576" fmla="*/ 1689 1 f1533"/>
              <a:gd name="f1577" fmla="*/ 3264 1 f1534"/>
              <a:gd name="f1578" fmla="*/ 2404 1 f1533"/>
              <a:gd name="f1579" fmla="*/ 3321 1 f1534"/>
              <a:gd name="f1580" fmla="*/ 1275 1 f1533"/>
              <a:gd name="f1581" fmla="*/ 3861 1 f1534"/>
              <a:gd name="f1582" fmla="*/ 1147 1 f1533"/>
              <a:gd name="f1583" fmla="*/ 4865 1 f1534"/>
              <a:gd name="f1584" fmla="*/ 1045 1 f1533"/>
              <a:gd name="f1585" fmla="*/ 3610 1 f1534"/>
              <a:gd name="f1586" fmla="*/ 739 1 f1533"/>
              <a:gd name="f1587" fmla="*/ 3818 1 f1534"/>
              <a:gd name="f1588" fmla="*/ 856 1 f1533"/>
              <a:gd name="f1589" fmla="*/ 4830 1 f1534"/>
              <a:gd name="f1590" fmla="*/ 638 1 f1533"/>
              <a:gd name="f1591" fmla="*/ 3989 1 f1534"/>
              <a:gd name="f1592" fmla="*/ 96 1 f1533"/>
              <a:gd name="f1593" fmla="*/ 3777 1 f1534"/>
              <a:gd name="f1594" fmla="*/ 189 1 f1533"/>
              <a:gd name="f1595" fmla="*/ 3688 1 f1534"/>
              <a:gd name="f1596" fmla="*/ 523 1 f1533"/>
              <a:gd name="f1597" fmla="*/ 3573 1 f1534"/>
              <a:gd name="f1598" fmla="*/ 519 1 f1533"/>
              <a:gd name="f1599" fmla="*/ 3333 1 f1534"/>
              <a:gd name="f1600" fmla="*/ 545 1 f1533"/>
              <a:gd name="f1601" fmla="*/ 3560 1 f1534"/>
              <a:gd name="f1602" fmla="*/ 712 1 f1533"/>
              <a:gd name="f1603" fmla="*/ 3397 1 f1534"/>
              <a:gd name="f1604" fmla="*/ 625 1 f1533"/>
              <a:gd name="f1605" fmla="*/ 2944 1 f1534"/>
              <a:gd name="f1606" fmla="*/ 593 1 f1533"/>
              <a:gd name="f1607" fmla="*/ 2341 1 f1534"/>
              <a:gd name="f1608" fmla="*/ 156 1 f1533"/>
              <a:gd name="f1609" fmla="*/ 2437 1 f1534"/>
              <a:gd name="f1610" fmla="*/ 108 1 f1533"/>
              <a:gd name="f1611" fmla="*/ 2289 1 f1534"/>
              <a:gd name="f1612" fmla="*/ 451 1 f1533"/>
              <a:gd name="f1613" fmla="*/ 2291 1 f1534"/>
              <a:gd name="f1614" fmla="*/ 109 1 f1533"/>
              <a:gd name="f1615" fmla="*/ 2016 1 f1534"/>
              <a:gd name="f1616" fmla="*/ 211 1 f1533"/>
              <a:gd name="f1617" fmla="*/ 284 1 f1533"/>
              <a:gd name="f1618" fmla="*/ 1847 1 f1534"/>
              <a:gd name="f1619" fmla="*/ 542 1 f1533"/>
              <a:gd name="f1620" fmla="*/ 2073 1 f1534"/>
              <a:gd name="f1621" fmla="*/ 255 1 f1533"/>
              <a:gd name="f1622" fmla="*/ 1764 1 f1534"/>
              <a:gd name="f1623" fmla="*/ 407 1 f1533"/>
              <a:gd name="f1624" fmla="*/ 1769 1 f1534"/>
              <a:gd name="f1625" fmla="*/ 540 1 f1533"/>
              <a:gd name="f1626" fmla="*/ 1810 1 f1534"/>
              <a:gd name="f1627" fmla="*/ 566 1 f1533"/>
              <a:gd name="f1628" fmla="*/ 1580 1 f1534"/>
              <a:gd name="f1629" fmla="*/ 650 1 f1533"/>
              <a:gd name="f1630" fmla="*/ 1747 1 f1534"/>
              <a:gd name="f1631" fmla="*/ 827 1 f1533"/>
              <a:gd name="f1632" fmla="*/ 2199 1 f1534"/>
              <a:gd name="f1633" fmla="*/ 830 1 f1533"/>
              <a:gd name="f1634" fmla="*/ 1779 1 f1534"/>
              <a:gd name="f1635" fmla="*/ 924 1 f1533"/>
              <a:gd name="f1636" fmla="*/ 1648 1 f1534"/>
              <a:gd name="f1637" fmla="*/ 915 1 f1533"/>
              <a:gd name="f1638" fmla="*/ 1299 1 f1533"/>
              <a:gd name="f1639" fmla="*/ 1263 1 f1534"/>
              <a:gd name="f1640" fmla="*/ 970 1 f1533"/>
              <a:gd name="f1641" fmla="*/ 965 1 f1534"/>
              <a:gd name="f1642" fmla="*/ 311 1 f1533"/>
              <a:gd name="f1643" fmla="*/ 772 1 f1533"/>
              <a:gd name="f1644" fmla="*/ 659 1 f1534"/>
              <a:gd name="f1645" fmla="*/ 1153 1 f1533"/>
              <a:gd name="f1646" fmla="*/ 871 1 f1534"/>
              <a:gd name="f1647" fmla="*/ 628 1 f1533"/>
              <a:gd name="f1648" fmla="*/ 314 1 f1534"/>
              <a:gd name="f1649" fmla="*/ 1203 1 f1533"/>
              <a:gd name="f1650" fmla="*/ 552 1 f1534"/>
              <a:gd name="f1651" fmla="*/ 1369 1 f1533"/>
              <a:gd name="f1652" fmla="*/ 703 1 f1534"/>
              <a:gd name="f1653" fmla="*/ 1747 1 f1533"/>
              <a:gd name="f1654" fmla="*/ 38 1 f1534"/>
              <a:gd name="f1655" fmla="*/ 0 1 f1533"/>
              <a:gd name="f1656" fmla="*/ f6 1 f1533"/>
              <a:gd name="f1657" fmla="*/ 0 1 f1534"/>
              <a:gd name="f1658" fmla="*/ f7 1 f1534"/>
              <a:gd name="f1659" fmla="+- f1535 0 f1"/>
              <a:gd name="f1660" fmla="*/ f1655 f1528 1"/>
              <a:gd name="f1661" fmla="*/ f1656 f1528 1"/>
              <a:gd name="f1662" fmla="*/ f1658 f1529 1"/>
              <a:gd name="f1663" fmla="*/ f1657 f1529 1"/>
              <a:gd name="f1664" fmla="*/ f1536 f1528 1"/>
              <a:gd name="f1665" fmla="*/ f1537 f1529 1"/>
              <a:gd name="f1666" fmla="*/ f1538 f1528 1"/>
              <a:gd name="f1667" fmla="*/ f1539 f1529 1"/>
              <a:gd name="f1668" fmla="*/ f1540 f1528 1"/>
              <a:gd name="f1669" fmla="*/ f1541 f1529 1"/>
              <a:gd name="f1670" fmla="*/ f1542 f1528 1"/>
              <a:gd name="f1671" fmla="*/ f1543 f1529 1"/>
              <a:gd name="f1672" fmla="*/ f1544 f1528 1"/>
              <a:gd name="f1673" fmla="*/ f1545 f1529 1"/>
              <a:gd name="f1674" fmla="*/ f1546 f1528 1"/>
              <a:gd name="f1675" fmla="*/ f1547 f1529 1"/>
              <a:gd name="f1676" fmla="*/ f1548 f1528 1"/>
              <a:gd name="f1677" fmla="*/ f1549 f1529 1"/>
              <a:gd name="f1678" fmla="*/ f1550 f1528 1"/>
              <a:gd name="f1679" fmla="*/ f1551 f1529 1"/>
              <a:gd name="f1680" fmla="*/ f1552 f1528 1"/>
              <a:gd name="f1681" fmla="*/ f1553 f1529 1"/>
              <a:gd name="f1682" fmla="*/ f1554 f1528 1"/>
              <a:gd name="f1683" fmla="*/ f1555 f1529 1"/>
              <a:gd name="f1684" fmla="*/ f1556 f1528 1"/>
              <a:gd name="f1685" fmla="*/ f1557 f1529 1"/>
              <a:gd name="f1686" fmla="*/ f1558 f1528 1"/>
              <a:gd name="f1687" fmla="*/ f1559 f1529 1"/>
              <a:gd name="f1688" fmla="*/ f1560 f1528 1"/>
              <a:gd name="f1689" fmla="*/ f1561 f1529 1"/>
              <a:gd name="f1690" fmla="*/ f1562 f1528 1"/>
              <a:gd name="f1691" fmla="*/ f1563 f1529 1"/>
              <a:gd name="f1692" fmla="*/ f1564 f1528 1"/>
              <a:gd name="f1693" fmla="*/ f1565 f1529 1"/>
              <a:gd name="f1694" fmla="*/ f1566 f1528 1"/>
              <a:gd name="f1695" fmla="*/ f1567 f1529 1"/>
              <a:gd name="f1696" fmla="*/ f1568 f1528 1"/>
              <a:gd name="f1697" fmla="*/ f1569 f1529 1"/>
              <a:gd name="f1698" fmla="*/ f1570 f1528 1"/>
              <a:gd name="f1699" fmla="*/ f1571 f1529 1"/>
              <a:gd name="f1700" fmla="*/ f1572 f1528 1"/>
              <a:gd name="f1701" fmla="*/ f1573 f1529 1"/>
              <a:gd name="f1702" fmla="*/ f1574 f1528 1"/>
              <a:gd name="f1703" fmla="*/ f1575 f1529 1"/>
              <a:gd name="f1704" fmla="*/ f1576 f1528 1"/>
              <a:gd name="f1705" fmla="*/ f1577 f1529 1"/>
              <a:gd name="f1706" fmla="*/ f1578 f1528 1"/>
              <a:gd name="f1707" fmla="*/ f1579 f1529 1"/>
              <a:gd name="f1708" fmla="*/ f1580 f1528 1"/>
              <a:gd name="f1709" fmla="*/ f1581 f1529 1"/>
              <a:gd name="f1710" fmla="*/ f1582 f1528 1"/>
              <a:gd name="f1711" fmla="*/ f1583 f1529 1"/>
              <a:gd name="f1712" fmla="*/ f1584 f1528 1"/>
              <a:gd name="f1713" fmla="*/ f1585 f1529 1"/>
              <a:gd name="f1714" fmla="*/ f1586 f1528 1"/>
              <a:gd name="f1715" fmla="*/ f1587 f1529 1"/>
              <a:gd name="f1716" fmla="*/ f1588 f1528 1"/>
              <a:gd name="f1717" fmla="*/ f1589 f1529 1"/>
              <a:gd name="f1718" fmla="*/ f1590 f1528 1"/>
              <a:gd name="f1719" fmla="*/ f1591 f1529 1"/>
              <a:gd name="f1720" fmla="*/ f1592 f1528 1"/>
              <a:gd name="f1721" fmla="*/ f1593 f1529 1"/>
              <a:gd name="f1722" fmla="*/ f1594 f1528 1"/>
              <a:gd name="f1723" fmla="*/ f1595 f1529 1"/>
              <a:gd name="f1724" fmla="*/ f1596 f1528 1"/>
              <a:gd name="f1725" fmla="*/ f1597 f1529 1"/>
              <a:gd name="f1726" fmla="*/ f1598 f1528 1"/>
              <a:gd name="f1727" fmla="*/ f1599 f1529 1"/>
              <a:gd name="f1728" fmla="*/ f1600 f1528 1"/>
              <a:gd name="f1729" fmla="*/ f1601 f1529 1"/>
              <a:gd name="f1730" fmla="*/ f1602 f1528 1"/>
              <a:gd name="f1731" fmla="*/ f1603 f1529 1"/>
              <a:gd name="f1732" fmla="*/ f1604 f1528 1"/>
              <a:gd name="f1733" fmla="*/ f1605 f1529 1"/>
              <a:gd name="f1734" fmla="*/ f1606 f1528 1"/>
              <a:gd name="f1735" fmla="*/ f1607 f1529 1"/>
              <a:gd name="f1736" fmla="*/ f1608 f1528 1"/>
              <a:gd name="f1737" fmla="*/ f1609 f1529 1"/>
              <a:gd name="f1738" fmla="*/ f1610 f1528 1"/>
              <a:gd name="f1739" fmla="*/ f1611 f1529 1"/>
              <a:gd name="f1740" fmla="*/ f1612 f1528 1"/>
              <a:gd name="f1741" fmla="*/ f1613 f1529 1"/>
              <a:gd name="f1742" fmla="*/ f1614 f1528 1"/>
              <a:gd name="f1743" fmla="*/ f1615 f1529 1"/>
              <a:gd name="f1744" fmla="*/ f1616 f1528 1"/>
              <a:gd name="f1745" fmla="*/ f1617 f1528 1"/>
              <a:gd name="f1746" fmla="*/ f1618 f1529 1"/>
              <a:gd name="f1747" fmla="*/ f1619 f1528 1"/>
              <a:gd name="f1748" fmla="*/ f1620 f1529 1"/>
              <a:gd name="f1749" fmla="*/ f1621 f1528 1"/>
              <a:gd name="f1750" fmla="*/ f1622 f1529 1"/>
              <a:gd name="f1751" fmla="*/ f1623 f1528 1"/>
              <a:gd name="f1752" fmla="*/ f1624 f1529 1"/>
              <a:gd name="f1753" fmla="*/ f1625 f1528 1"/>
              <a:gd name="f1754" fmla="*/ f1626 f1529 1"/>
              <a:gd name="f1755" fmla="*/ f1627 f1528 1"/>
              <a:gd name="f1756" fmla="*/ f1628 f1529 1"/>
              <a:gd name="f1757" fmla="*/ f1629 f1528 1"/>
              <a:gd name="f1758" fmla="*/ f1630 f1529 1"/>
              <a:gd name="f1759" fmla="*/ f1631 f1528 1"/>
              <a:gd name="f1760" fmla="*/ f1632 f1529 1"/>
              <a:gd name="f1761" fmla="*/ f1633 f1528 1"/>
              <a:gd name="f1762" fmla="*/ f1634 f1529 1"/>
              <a:gd name="f1763" fmla="*/ f1635 f1528 1"/>
              <a:gd name="f1764" fmla="*/ f1636 f1529 1"/>
              <a:gd name="f1765" fmla="*/ f1637 f1528 1"/>
              <a:gd name="f1766" fmla="*/ f1638 f1528 1"/>
              <a:gd name="f1767" fmla="*/ f1639 f1529 1"/>
              <a:gd name="f1768" fmla="*/ f1640 f1528 1"/>
              <a:gd name="f1769" fmla="*/ f1641 f1529 1"/>
              <a:gd name="f1770" fmla="*/ f1642 f1528 1"/>
              <a:gd name="f1771" fmla="*/ f1643 f1528 1"/>
              <a:gd name="f1772" fmla="*/ f1644 f1529 1"/>
              <a:gd name="f1773" fmla="*/ f1645 f1528 1"/>
              <a:gd name="f1774" fmla="*/ f1646 f1529 1"/>
              <a:gd name="f1775" fmla="*/ f1647 f1528 1"/>
              <a:gd name="f1776" fmla="*/ f1648 f1529 1"/>
              <a:gd name="f1777" fmla="*/ f1649 f1528 1"/>
              <a:gd name="f1778" fmla="*/ f1650 f1529 1"/>
              <a:gd name="f1779" fmla="*/ f1651 f1528 1"/>
              <a:gd name="f1780" fmla="*/ f1652 f1529 1"/>
              <a:gd name="f1781" fmla="*/ f1653 f1528 1"/>
              <a:gd name="f1782" fmla="*/ f1654 f15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59">
                <a:pos x="f1664" y="f1665"/>
              </a:cxn>
              <a:cxn ang="f1659">
                <a:pos x="f1666" y="f1667"/>
              </a:cxn>
              <a:cxn ang="f1659">
                <a:pos x="f1668" y="f1669"/>
              </a:cxn>
              <a:cxn ang="f1659">
                <a:pos x="f1670" y="f1671"/>
              </a:cxn>
              <a:cxn ang="f1659">
                <a:pos x="f1672" y="f1673"/>
              </a:cxn>
              <a:cxn ang="f1659">
                <a:pos x="f1674" y="f1675"/>
              </a:cxn>
              <a:cxn ang="f1659">
                <a:pos x="f1676" y="f1677"/>
              </a:cxn>
              <a:cxn ang="f1659">
                <a:pos x="f1678" y="f1679"/>
              </a:cxn>
              <a:cxn ang="f1659">
                <a:pos x="f1680" y="f1681"/>
              </a:cxn>
              <a:cxn ang="f1659">
                <a:pos x="f1682" y="f1683"/>
              </a:cxn>
              <a:cxn ang="f1659">
                <a:pos x="f1684" y="f1685"/>
              </a:cxn>
              <a:cxn ang="f1659">
                <a:pos x="f1686" y="f1687"/>
              </a:cxn>
              <a:cxn ang="f1659">
                <a:pos x="f1688" y="f1689"/>
              </a:cxn>
              <a:cxn ang="f1659">
                <a:pos x="f1690" y="f1691"/>
              </a:cxn>
              <a:cxn ang="f1659">
                <a:pos x="f1692" y="f1693"/>
              </a:cxn>
              <a:cxn ang="f1659">
                <a:pos x="f1694" y="f1695"/>
              </a:cxn>
              <a:cxn ang="f1659">
                <a:pos x="f1696" y="f1697"/>
              </a:cxn>
              <a:cxn ang="f1659">
                <a:pos x="f1698" y="f1699"/>
              </a:cxn>
              <a:cxn ang="f1659">
                <a:pos x="f1700" y="f1701"/>
              </a:cxn>
              <a:cxn ang="f1659">
                <a:pos x="f1702" y="f1703"/>
              </a:cxn>
              <a:cxn ang="f1659">
                <a:pos x="f1704" y="f1705"/>
              </a:cxn>
              <a:cxn ang="f1659">
                <a:pos x="f1706" y="f1707"/>
              </a:cxn>
              <a:cxn ang="f1659">
                <a:pos x="f1708" y="f1709"/>
              </a:cxn>
              <a:cxn ang="f1659">
                <a:pos x="f1710" y="f1711"/>
              </a:cxn>
              <a:cxn ang="f1659">
                <a:pos x="f1712" y="f1713"/>
              </a:cxn>
              <a:cxn ang="f1659">
                <a:pos x="f1714" y="f1715"/>
              </a:cxn>
              <a:cxn ang="f1659">
                <a:pos x="f1716" y="f1717"/>
              </a:cxn>
              <a:cxn ang="f1659">
                <a:pos x="f1718" y="f1719"/>
              </a:cxn>
              <a:cxn ang="f1659">
                <a:pos x="f1720" y="f1721"/>
              </a:cxn>
              <a:cxn ang="f1659">
                <a:pos x="f1722" y="f1723"/>
              </a:cxn>
              <a:cxn ang="f1659">
                <a:pos x="f1724" y="f1725"/>
              </a:cxn>
              <a:cxn ang="f1659">
                <a:pos x="f1726" y="f1727"/>
              </a:cxn>
              <a:cxn ang="f1659">
                <a:pos x="f1728" y="f1729"/>
              </a:cxn>
              <a:cxn ang="f1659">
                <a:pos x="f1730" y="f1731"/>
              </a:cxn>
              <a:cxn ang="f1659">
                <a:pos x="f1732" y="f1733"/>
              </a:cxn>
              <a:cxn ang="f1659">
                <a:pos x="f1734" y="f1735"/>
              </a:cxn>
              <a:cxn ang="f1659">
                <a:pos x="f1736" y="f1737"/>
              </a:cxn>
              <a:cxn ang="f1659">
                <a:pos x="f1738" y="f1739"/>
              </a:cxn>
              <a:cxn ang="f1659">
                <a:pos x="f1740" y="f1741"/>
              </a:cxn>
              <a:cxn ang="f1659">
                <a:pos x="f1742" y="f1743"/>
              </a:cxn>
              <a:cxn ang="f1659">
                <a:pos x="f1744" y="f1701"/>
              </a:cxn>
              <a:cxn ang="f1659">
                <a:pos x="f1745" y="f1746"/>
              </a:cxn>
              <a:cxn ang="f1659">
                <a:pos x="f1747" y="f1748"/>
              </a:cxn>
              <a:cxn ang="f1659">
                <a:pos x="f1749" y="f1750"/>
              </a:cxn>
              <a:cxn ang="f1659">
                <a:pos x="f1751" y="f1752"/>
              </a:cxn>
              <a:cxn ang="f1659">
                <a:pos x="f1753" y="f1754"/>
              </a:cxn>
              <a:cxn ang="f1659">
                <a:pos x="f1755" y="f1756"/>
              </a:cxn>
              <a:cxn ang="f1659">
                <a:pos x="f1757" y="f1758"/>
              </a:cxn>
              <a:cxn ang="f1659">
                <a:pos x="f1759" y="f1760"/>
              </a:cxn>
              <a:cxn ang="f1659">
                <a:pos x="f1761" y="f1762"/>
              </a:cxn>
              <a:cxn ang="f1659">
                <a:pos x="f1763" y="f1764"/>
              </a:cxn>
              <a:cxn ang="f1659">
                <a:pos x="f1765" y="f1743"/>
              </a:cxn>
              <a:cxn ang="f1659">
                <a:pos x="f1766" y="f1767"/>
              </a:cxn>
              <a:cxn ang="f1659">
                <a:pos x="f1768" y="f1769"/>
              </a:cxn>
              <a:cxn ang="f1659">
                <a:pos x="f1770" y="f1683"/>
              </a:cxn>
              <a:cxn ang="f1659">
                <a:pos x="f1771" y="f1772"/>
              </a:cxn>
              <a:cxn ang="f1659">
                <a:pos x="f1773" y="f1774"/>
              </a:cxn>
              <a:cxn ang="f1659">
                <a:pos x="f1775" y="f1776"/>
              </a:cxn>
              <a:cxn ang="f1659">
                <a:pos x="f1777" y="f1778"/>
              </a:cxn>
              <a:cxn ang="f1659">
                <a:pos x="f1779" y="f1780"/>
              </a:cxn>
              <a:cxn ang="f1659">
                <a:pos x="f1781" y="f1782"/>
              </a:cxn>
            </a:cxnLst>
            <a:rect l="f1660" t="f1663" r="f1661" b="f1662"/>
            <a:pathLst>
              <a:path w="2409" h="4865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1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8" y="f9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62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4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36" y="f113"/>
                </a:lnTo>
                <a:lnTo>
                  <a:pt x="f114" y="f115"/>
                </a:lnTo>
                <a:lnTo>
                  <a:pt x="f114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1" y="f143"/>
                </a:lnTo>
                <a:lnTo>
                  <a:pt x="f67" y="f144"/>
                </a:lnTo>
                <a:lnTo>
                  <a:pt x="f145" y="f140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0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65" y="f66"/>
                </a:lnTo>
                <a:close/>
                <a:moveTo>
                  <a:pt x="f175" y="f176"/>
                </a:move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22" y="f68"/>
                </a:lnTo>
                <a:lnTo>
                  <a:pt x="f185" y="f64"/>
                </a:lnTo>
                <a:lnTo>
                  <a:pt x="f186" y="f187"/>
                </a:lnTo>
                <a:lnTo>
                  <a:pt x="f24" y="f54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114" y="f202"/>
                </a:lnTo>
                <a:lnTo>
                  <a:pt x="f111" y="f203"/>
                </a:lnTo>
                <a:lnTo>
                  <a:pt x="f204" y="f203"/>
                </a:lnTo>
                <a:lnTo>
                  <a:pt x="f205" y="f44"/>
                </a:lnTo>
                <a:lnTo>
                  <a:pt x="f206" y="f207"/>
                </a:lnTo>
                <a:lnTo>
                  <a:pt x="f99" y="f199"/>
                </a:lnTo>
                <a:lnTo>
                  <a:pt x="f208" y="f209"/>
                </a:lnTo>
                <a:lnTo>
                  <a:pt x="f210" y="f15"/>
                </a:lnTo>
                <a:lnTo>
                  <a:pt x="f211" y="f212"/>
                </a:lnTo>
                <a:lnTo>
                  <a:pt x="f213" y="f214"/>
                </a:lnTo>
                <a:lnTo>
                  <a:pt x="f99" y="f215"/>
                </a:lnTo>
                <a:lnTo>
                  <a:pt x="f216" y="f217"/>
                </a:lnTo>
                <a:lnTo>
                  <a:pt x="f218" y="f219"/>
                </a:lnTo>
                <a:lnTo>
                  <a:pt x="f34" y="f220"/>
                </a:lnTo>
                <a:lnTo>
                  <a:pt x="f221" y="f56"/>
                </a:lnTo>
                <a:lnTo>
                  <a:pt x="f222" y="f223"/>
                </a:lnTo>
                <a:lnTo>
                  <a:pt x="f224" y="f180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66"/>
                </a:lnTo>
                <a:lnTo>
                  <a:pt x="f188" y="f230"/>
                </a:lnTo>
                <a:lnTo>
                  <a:pt x="f231" y="f232"/>
                </a:lnTo>
                <a:lnTo>
                  <a:pt x="f175" y="f176"/>
                </a:lnTo>
                <a:close/>
                <a:moveTo>
                  <a:pt x="f233" y="f234"/>
                </a:moveTo>
                <a:lnTo>
                  <a:pt x="f235" y="f236"/>
                </a:lnTo>
                <a:lnTo>
                  <a:pt x="f237" y="f236"/>
                </a:lnTo>
                <a:lnTo>
                  <a:pt x="f20" y="f238"/>
                </a:lnTo>
                <a:lnTo>
                  <a:pt x="f239" y="f238"/>
                </a:lnTo>
                <a:lnTo>
                  <a:pt x="f240" y="f241"/>
                </a:lnTo>
                <a:lnTo>
                  <a:pt x="f242" y="f241"/>
                </a:lnTo>
                <a:lnTo>
                  <a:pt x="f243" y="f238"/>
                </a:lnTo>
                <a:lnTo>
                  <a:pt x="f59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53" y="f249"/>
                </a:lnTo>
                <a:lnTo>
                  <a:pt x="f250" y="f251"/>
                </a:lnTo>
                <a:lnTo>
                  <a:pt x="f51" y="f182"/>
                </a:lnTo>
                <a:lnTo>
                  <a:pt x="f252" y="f253"/>
                </a:lnTo>
                <a:lnTo>
                  <a:pt x="f254" y="f255"/>
                </a:lnTo>
                <a:lnTo>
                  <a:pt x="f49" y="f66"/>
                </a:lnTo>
                <a:lnTo>
                  <a:pt x="f256" y="f257"/>
                </a:lnTo>
                <a:lnTo>
                  <a:pt x="f256" y="f258"/>
                </a:lnTo>
                <a:lnTo>
                  <a:pt x="f259" y="f238"/>
                </a:lnTo>
                <a:lnTo>
                  <a:pt x="f233" y="f234"/>
                </a:lnTo>
                <a:close/>
                <a:moveTo>
                  <a:pt x="f260" y="f5"/>
                </a:move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69" y="f271"/>
                </a:lnTo>
                <a:lnTo>
                  <a:pt x="f265" y="f272"/>
                </a:lnTo>
                <a:lnTo>
                  <a:pt x="f263" y="f273"/>
                </a:lnTo>
                <a:lnTo>
                  <a:pt x="f261" y="f274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95" y="f92"/>
                </a:ln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310" y="f146"/>
                </a:lnTo>
                <a:lnTo>
                  <a:pt x="f311" y="f312"/>
                </a:lnTo>
                <a:lnTo>
                  <a:pt x="f313" y="f314"/>
                </a:lnTo>
                <a:lnTo>
                  <a:pt x="f315" y="f316"/>
                </a:lnTo>
                <a:lnTo>
                  <a:pt x="f29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22" y="f323"/>
                </a:lnTo>
                <a:lnTo>
                  <a:pt x="f324" y="f325"/>
                </a:lnTo>
                <a:lnTo>
                  <a:pt x="f326" y="f327"/>
                </a:lnTo>
                <a:lnTo>
                  <a:pt x="f328" y="f329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340" y="f335"/>
                </a:lnTo>
                <a:lnTo>
                  <a:pt x="f341" y="f227"/>
                </a:lnTo>
                <a:lnTo>
                  <a:pt x="f342" y="f343"/>
                </a:lnTo>
                <a:lnTo>
                  <a:pt x="f344" y="f345"/>
                </a:lnTo>
                <a:lnTo>
                  <a:pt x="f346" y="f347"/>
                </a:lnTo>
                <a:lnTo>
                  <a:pt x="f348" y="f349"/>
                </a:lnTo>
                <a:lnTo>
                  <a:pt x="f350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182" y="f356"/>
                </a:lnTo>
                <a:lnTo>
                  <a:pt x="f357" y="f358"/>
                </a:lnTo>
                <a:lnTo>
                  <a:pt x="f359" y="f360"/>
                </a:lnTo>
                <a:lnTo>
                  <a:pt x="f176" y="f361"/>
                </a:lnTo>
                <a:lnTo>
                  <a:pt x="f362" y="f363"/>
                </a:lnTo>
                <a:lnTo>
                  <a:pt x="f364" y="f365"/>
                </a:lnTo>
                <a:lnTo>
                  <a:pt x="f366" y="f367"/>
                </a:lnTo>
                <a:lnTo>
                  <a:pt x="f368" y="f369"/>
                </a:lnTo>
                <a:lnTo>
                  <a:pt x="f370" y="f371"/>
                </a:lnTo>
                <a:lnTo>
                  <a:pt x="f372" y="f373"/>
                </a:lnTo>
                <a:lnTo>
                  <a:pt x="f374" y="f375"/>
                </a:lnTo>
                <a:lnTo>
                  <a:pt x="f281" y="f376"/>
                </a:lnTo>
                <a:lnTo>
                  <a:pt x="f377" y="f378"/>
                </a:lnTo>
                <a:lnTo>
                  <a:pt x="f379" y="f86"/>
                </a:lnTo>
                <a:lnTo>
                  <a:pt x="f380" y="f381"/>
                </a:lnTo>
                <a:lnTo>
                  <a:pt x="f382" y="f383"/>
                </a:lnTo>
                <a:lnTo>
                  <a:pt x="f384" y="f385"/>
                </a:lnTo>
                <a:lnTo>
                  <a:pt x="f386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4" y="f314"/>
                </a:lnTo>
                <a:lnTo>
                  <a:pt x="f395" y="f312"/>
                </a:lnTo>
                <a:lnTo>
                  <a:pt x="f396" y="f145"/>
                </a:lnTo>
                <a:lnTo>
                  <a:pt x="f397" y="f150"/>
                </a:lnTo>
                <a:lnTo>
                  <a:pt x="f310" y="f398"/>
                </a:lnTo>
                <a:lnTo>
                  <a:pt x="f306" y="f399"/>
                </a:lnTo>
                <a:lnTo>
                  <a:pt x="f400" y="f401"/>
                </a:lnTo>
                <a:lnTo>
                  <a:pt x="f400" y="f402"/>
                </a:lnTo>
                <a:lnTo>
                  <a:pt x="f403" y="f404"/>
                </a:lnTo>
                <a:lnTo>
                  <a:pt x="f405" y="f406"/>
                </a:lnTo>
                <a:lnTo>
                  <a:pt x="f308" y="f407"/>
                </a:lnTo>
                <a:lnTo>
                  <a:pt x="f306" y="f402"/>
                </a:lnTo>
                <a:lnTo>
                  <a:pt x="f408" y="f409"/>
                </a:lnTo>
                <a:lnTo>
                  <a:pt x="f392" y="f410"/>
                </a:lnTo>
                <a:lnTo>
                  <a:pt x="f411" y="f309"/>
                </a:lnTo>
                <a:lnTo>
                  <a:pt x="f412" y="f146"/>
                </a:lnTo>
                <a:lnTo>
                  <a:pt x="f413" y="f414"/>
                </a:lnTo>
                <a:lnTo>
                  <a:pt x="f415" y="f416"/>
                </a:ln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lnTo>
                  <a:pt x="f425" y="f426"/>
                </a:lnTo>
                <a:lnTo>
                  <a:pt x="f427" y="f211"/>
                </a:lnTo>
                <a:lnTo>
                  <a:pt x="f428" y="f429"/>
                </a:lnTo>
                <a:lnTo>
                  <a:pt x="f430" y="f431"/>
                </a:lnTo>
                <a:lnTo>
                  <a:pt x="f350" y="f432"/>
                </a:lnTo>
                <a:lnTo>
                  <a:pt x="f433" y="f434"/>
                </a:lnTo>
                <a:lnTo>
                  <a:pt x="f435" y="f347"/>
                </a:lnTo>
                <a:lnTo>
                  <a:pt x="f219" y="f345"/>
                </a:lnTo>
                <a:lnTo>
                  <a:pt x="f83" y="f436"/>
                </a:lnTo>
                <a:lnTo>
                  <a:pt x="f437" y="f183"/>
                </a:lnTo>
                <a:lnTo>
                  <a:pt x="f438" y="f439"/>
                </a:lnTo>
                <a:lnTo>
                  <a:pt x="f212" y="f252"/>
                </a:lnTo>
                <a:lnTo>
                  <a:pt x="f440" y="f441"/>
                </a:lnTo>
                <a:lnTo>
                  <a:pt x="f442" y="f443"/>
                </a:lnTo>
                <a:lnTo>
                  <a:pt x="f442" y="f233"/>
                </a:lnTo>
                <a:lnTo>
                  <a:pt x="f440" y="f444"/>
                </a:lnTo>
                <a:lnTo>
                  <a:pt x="f445" y="f446"/>
                </a:lnTo>
                <a:lnTo>
                  <a:pt x="f212" y="f337"/>
                </a:lnTo>
                <a:lnTo>
                  <a:pt x="f85" y="f229"/>
                </a:lnTo>
                <a:lnTo>
                  <a:pt x="f438" y="f434"/>
                </a:lnTo>
                <a:lnTo>
                  <a:pt x="f447" y="f360"/>
                </a:lnTo>
                <a:lnTo>
                  <a:pt x="f85" y="f448"/>
                </a:lnTo>
                <a:lnTo>
                  <a:pt x="f85" y="f449"/>
                </a:lnTo>
                <a:lnTo>
                  <a:pt x="f450" y="f451"/>
                </a:lnTo>
                <a:lnTo>
                  <a:pt x="f437" y="f452"/>
                </a:lnTo>
                <a:lnTo>
                  <a:pt x="f217" y="f453"/>
                </a:lnTo>
                <a:lnTo>
                  <a:pt x="f191" y="f385"/>
                </a:lnTo>
                <a:lnTo>
                  <a:pt x="f454" y="f455"/>
                </a:lnTo>
                <a:lnTo>
                  <a:pt x="f54" y="f456"/>
                </a:lnTo>
                <a:lnTo>
                  <a:pt x="f457" y="f458"/>
                </a:lnTo>
                <a:lnTo>
                  <a:pt x="f459" y="f460"/>
                </a:lnTo>
                <a:lnTo>
                  <a:pt x="f236" y="f152"/>
                </a:lnTo>
                <a:lnTo>
                  <a:pt x="f461" y="f162"/>
                </a:lnTo>
                <a:lnTo>
                  <a:pt x="f275" y="f462"/>
                </a:lnTo>
                <a:lnTo>
                  <a:pt x="f463" y="f464"/>
                </a:lnTo>
                <a:lnTo>
                  <a:pt x="f465" y="f466"/>
                </a:lnTo>
                <a:lnTo>
                  <a:pt x="f467" y="f404"/>
                </a:lnTo>
                <a:lnTo>
                  <a:pt x="f468" y="f407"/>
                </a:lnTo>
                <a:lnTo>
                  <a:pt x="f469" y="f470"/>
                </a:lnTo>
                <a:lnTo>
                  <a:pt x="f471" y="f472"/>
                </a:lnTo>
                <a:lnTo>
                  <a:pt x="f473" y="f474"/>
                </a:lnTo>
                <a:lnTo>
                  <a:pt x="f475" y="f476"/>
                </a:lnTo>
                <a:lnTo>
                  <a:pt x="f477" y="f478"/>
                </a:lnTo>
                <a:lnTo>
                  <a:pt x="f479" y="f480"/>
                </a:lnTo>
                <a:lnTo>
                  <a:pt x="f481" y="f482"/>
                </a:lnTo>
                <a:lnTo>
                  <a:pt x="f483" y="f484"/>
                </a:lnTo>
                <a:lnTo>
                  <a:pt x="f184" y="f485"/>
                </a:lnTo>
                <a:lnTo>
                  <a:pt x="f486" y="f400"/>
                </a:lnTo>
                <a:lnTo>
                  <a:pt x="f54" y="f487"/>
                </a:lnTo>
                <a:lnTo>
                  <a:pt x="f488" y="f489"/>
                </a:lnTo>
                <a:lnTo>
                  <a:pt x="f490" y="f293"/>
                </a:lnTo>
                <a:lnTo>
                  <a:pt x="f491" y="f492"/>
                </a:lnTo>
                <a:lnTo>
                  <a:pt x="f191" y="f493"/>
                </a:lnTo>
                <a:lnTo>
                  <a:pt x="f494" y="f495"/>
                </a:lnTo>
                <a:lnTo>
                  <a:pt x="f496" y="f497"/>
                </a:lnTo>
                <a:lnTo>
                  <a:pt x="f498" y="f499"/>
                </a:lnTo>
                <a:lnTo>
                  <a:pt x="f498" y="f500"/>
                </a:lnTo>
                <a:lnTo>
                  <a:pt x="f496" y="f501"/>
                </a:lnTo>
                <a:lnTo>
                  <a:pt x="f502" y="f503"/>
                </a:lnTo>
                <a:lnTo>
                  <a:pt x="f494" y="f336"/>
                </a:lnTo>
                <a:lnTo>
                  <a:pt x="f504" y="f336"/>
                </a:lnTo>
                <a:lnTo>
                  <a:pt x="f505" y="f506"/>
                </a:lnTo>
                <a:lnTo>
                  <a:pt x="f507" y="f465"/>
                </a:lnTo>
                <a:lnTo>
                  <a:pt x="f71" y="f508"/>
                </a:lnTo>
                <a:lnTo>
                  <a:pt x="f509" y="f510"/>
                </a:lnTo>
                <a:lnTo>
                  <a:pt x="f184" y="f511"/>
                </a:lnTo>
                <a:lnTo>
                  <a:pt x="f512" y="f513"/>
                </a:lnTo>
                <a:lnTo>
                  <a:pt x="f230" y="f514"/>
                </a:lnTo>
                <a:lnTo>
                  <a:pt x="f344" y="f495"/>
                </a:lnTo>
                <a:lnTo>
                  <a:pt x="f515" y="f516"/>
                </a:lnTo>
                <a:lnTo>
                  <a:pt x="f517" y="f493"/>
                </a:lnTo>
                <a:lnTo>
                  <a:pt x="f518" y="f519"/>
                </a:lnTo>
                <a:lnTo>
                  <a:pt x="f520" y="f289"/>
                </a:lnTo>
                <a:lnTo>
                  <a:pt x="f521" y="f492"/>
                </a:lnTo>
                <a:lnTo>
                  <a:pt x="f522" y="f523"/>
                </a:lnTo>
                <a:lnTo>
                  <a:pt x="f524" y="f525"/>
                </a:lnTo>
                <a:lnTo>
                  <a:pt x="f526" y="f527"/>
                </a:lnTo>
                <a:lnTo>
                  <a:pt x="f528" y="f529"/>
                </a:lnTo>
                <a:lnTo>
                  <a:pt x="f530" y="f531"/>
                </a:lnTo>
                <a:lnTo>
                  <a:pt x="f532" y="f533"/>
                </a:lnTo>
                <a:lnTo>
                  <a:pt x="f534" y="f535"/>
                </a:lnTo>
                <a:lnTo>
                  <a:pt x="f536" y="f537"/>
                </a:lnTo>
                <a:lnTo>
                  <a:pt x="f394" y="f538"/>
                </a:lnTo>
                <a:lnTo>
                  <a:pt x="f539" y="f540"/>
                </a:lnTo>
                <a:lnTo>
                  <a:pt x="f403" y="f541"/>
                </a:lnTo>
                <a:lnTo>
                  <a:pt x="f542" y="f541"/>
                </a:lnTo>
                <a:lnTo>
                  <a:pt x="f543" y="f544"/>
                </a:lnTo>
                <a:lnTo>
                  <a:pt x="f545" y="f546"/>
                </a:lnTo>
                <a:lnTo>
                  <a:pt x="f547" y="f548"/>
                </a:lnTo>
                <a:lnTo>
                  <a:pt x="f549" y="f480"/>
                </a:lnTo>
                <a:lnTo>
                  <a:pt x="f550" y="f551"/>
                </a:lnTo>
                <a:lnTo>
                  <a:pt x="f552" y="f535"/>
                </a:lnTo>
                <a:lnTo>
                  <a:pt x="f553" y="f554"/>
                </a:lnTo>
                <a:lnTo>
                  <a:pt x="f555" y="f556"/>
                </a:lnTo>
                <a:lnTo>
                  <a:pt x="f557" y="f558"/>
                </a:lnTo>
                <a:lnTo>
                  <a:pt x="f559" y="f560"/>
                </a:lnTo>
                <a:lnTo>
                  <a:pt x="f561" y="f562"/>
                </a:lnTo>
                <a:lnTo>
                  <a:pt x="f563" y="f564"/>
                </a:lnTo>
                <a:lnTo>
                  <a:pt x="f565" y="f566"/>
                </a:lnTo>
                <a:lnTo>
                  <a:pt x="f567" y="f568"/>
                </a:lnTo>
                <a:lnTo>
                  <a:pt x="f535" y="f569"/>
                </a:lnTo>
                <a:lnTo>
                  <a:pt x="f570" y="f571"/>
                </a:lnTo>
                <a:lnTo>
                  <a:pt x="f572" y="f428"/>
                </a:lnTo>
                <a:lnTo>
                  <a:pt x="f573" y="f574"/>
                </a:lnTo>
                <a:lnTo>
                  <a:pt x="f575" y="f265"/>
                </a:lnTo>
                <a:lnTo>
                  <a:pt x="f576" y="f577"/>
                </a:lnTo>
                <a:lnTo>
                  <a:pt x="f578" y="f338"/>
                </a:lnTo>
                <a:lnTo>
                  <a:pt x="f579" y="f580"/>
                </a:lnTo>
                <a:lnTo>
                  <a:pt x="f581" y="f582"/>
                </a:lnTo>
                <a:lnTo>
                  <a:pt x="f545" y="f583"/>
                </a:lnTo>
                <a:lnTo>
                  <a:pt x="f584" y="f582"/>
                </a:lnTo>
                <a:lnTo>
                  <a:pt x="f585" y="f425"/>
                </a:lnTo>
                <a:lnTo>
                  <a:pt x="f586" y="f587"/>
                </a:lnTo>
                <a:lnTo>
                  <a:pt x="f588" y="f589"/>
                </a:lnTo>
                <a:lnTo>
                  <a:pt x="f590" y="f338"/>
                </a:lnTo>
                <a:lnTo>
                  <a:pt x="f560" y="f591"/>
                </a:lnTo>
                <a:lnTo>
                  <a:pt x="f592" y="f593"/>
                </a:lnTo>
                <a:lnTo>
                  <a:pt x="f594" y="f595"/>
                </a:lnTo>
                <a:lnTo>
                  <a:pt x="f594" y="f263"/>
                </a:lnTo>
                <a:lnTo>
                  <a:pt x="f596" y="f517"/>
                </a:lnTo>
                <a:lnTo>
                  <a:pt x="f596" y="f340"/>
                </a:lnTo>
                <a:lnTo>
                  <a:pt x="f597" y="f598"/>
                </a:lnTo>
                <a:lnTo>
                  <a:pt x="f599" y="f569"/>
                </a:lnTo>
                <a:lnTo>
                  <a:pt x="f311" y="f341"/>
                </a:lnTo>
                <a:lnTo>
                  <a:pt x="f600" y="f601"/>
                </a:lnTo>
                <a:lnTo>
                  <a:pt x="f543" y="f342"/>
                </a:lnTo>
                <a:lnTo>
                  <a:pt x="f581" y="f602"/>
                </a:lnTo>
                <a:lnTo>
                  <a:pt x="f603" y="f342"/>
                </a:lnTo>
                <a:lnTo>
                  <a:pt x="f604" y="f366"/>
                </a:lnTo>
                <a:lnTo>
                  <a:pt x="f605" y="f606"/>
                </a:lnTo>
                <a:lnTo>
                  <a:pt x="f607" y="f601"/>
                </a:lnTo>
                <a:lnTo>
                  <a:pt x="f608" y="f602"/>
                </a:lnTo>
                <a:lnTo>
                  <a:pt x="f609" y="f610"/>
                </a:lnTo>
                <a:lnTo>
                  <a:pt x="f611" y="f238"/>
                </a:lnTo>
                <a:lnTo>
                  <a:pt x="f612" y="f232"/>
                </a:lnTo>
                <a:lnTo>
                  <a:pt x="f613" y="f180"/>
                </a:lnTo>
                <a:lnTo>
                  <a:pt x="f614" y="f615"/>
                </a:lnTo>
                <a:lnTo>
                  <a:pt x="f616" y="f617"/>
                </a:lnTo>
                <a:lnTo>
                  <a:pt x="f618" y="f619"/>
                </a:lnTo>
                <a:lnTo>
                  <a:pt x="f620" y="f621"/>
                </a:lnTo>
                <a:lnTo>
                  <a:pt x="f622" y="f623"/>
                </a:lnTo>
                <a:lnTo>
                  <a:pt x="f624" y="f625"/>
                </a:lnTo>
                <a:lnTo>
                  <a:pt x="f626" y="f627"/>
                </a:lnTo>
                <a:lnTo>
                  <a:pt x="f628" y="f629"/>
                </a:lnTo>
                <a:lnTo>
                  <a:pt x="f630" y="f631"/>
                </a:lnTo>
                <a:lnTo>
                  <a:pt x="f164" y="f632"/>
                </a:lnTo>
                <a:lnTo>
                  <a:pt x="f633" y="f634"/>
                </a:lnTo>
                <a:lnTo>
                  <a:pt x="f635" y="f636"/>
                </a:lnTo>
                <a:lnTo>
                  <a:pt x="f637" y="f638"/>
                </a:lnTo>
                <a:lnTo>
                  <a:pt x="f160" y="f639"/>
                </a:lnTo>
                <a:lnTo>
                  <a:pt x="f160" y="f640"/>
                </a:lnTo>
                <a:lnTo>
                  <a:pt x="f637" y="f641"/>
                </a:lnTo>
                <a:lnTo>
                  <a:pt x="f162" y="f642"/>
                </a:lnTo>
                <a:lnTo>
                  <a:pt x="f633" y="f643"/>
                </a:lnTo>
                <a:lnTo>
                  <a:pt x="f630" y="f644"/>
                </a:lnTo>
                <a:lnTo>
                  <a:pt x="f464" y="f645"/>
                </a:lnTo>
                <a:lnTo>
                  <a:pt x="f407" y="f646"/>
                </a:lnTo>
                <a:lnTo>
                  <a:pt x="f618" y="f647"/>
                </a:lnTo>
                <a:lnTo>
                  <a:pt x="f541" y="f648"/>
                </a:lnTo>
                <a:lnTo>
                  <a:pt x="f649" y="f650"/>
                </a:lnTo>
                <a:lnTo>
                  <a:pt x="f651" y="f652"/>
                </a:lnTo>
                <a:lnTo>
                  <a:pt x="f653" y="f654"/>
                </a:lnTo>
                <a:lnTo>
                  <a:pt x="f608" y="f655"/>
                </a:lnTo>
                <a:lnTo>
                  <a:pt x="f656" y="f657"/>
                </a:lnTo>
                <a:lnTo>
                  <a:pt x="f658" y="f659"/>
                </a:lnTo>
                <a:lnTo>
                  <a:pt x="f549" y="f660"/>
                </a:lnTo>
                <a:lnTo>
                  <a:pt x="f661" y="f662"/>
                </a:lnTo>
                <a:lnTo>
                  <a:pt x="f663" y="f664"/>
                </a:lnTo>
                <a:lnTo>
                  <a:pt x="f392" y="f665"/>
                </a:lnTo>
                <a:lnTo>
                  <a:pt x="f411" y="f666"/>
                </a:lnTo>
                <a:lnTo>
                  <a:pt x="f667" y="f668"/>
                </a:lnTo>
                <a:lnTo>
                  <a:pt x="f669" y="f631"/>
                </a:lnTo>
                <a:lnTo>
                  <a:pt x="f670" y="f671"/>
                </a:lnTo>
                <a:lnTo>
                  <a:pt x="f672" y="f673"/>
                </a:lnTo>
                <a:lnTo>
                  <a:pt x="f674" y="f136"/>
                </a:lnTo>
                <a:lnTo>
                  <a:pt x="f675" y="f676"/>
                </a:lnTo>
                <a:lnTo>
                  <a:pt x="f477" y="f677"/>
                </a:lnTo>
                <a:lnTo>
                  <a:pt x="f515" y="f151"/>
                </a:lnTo>
                <a:lnTo>
                  <a:pt x="f678" y="f679"/>
                </a:lnTo>
                <a:lnTo>
                  <a:pt x="f680" y="f681"/>
                </a:lnTo>
                <a:lnTo>
                  <a:pt x="f682" y="f683"/>
                </a:lnTo>
                <a:lnTo>
                  <a:pt x="f684" y="f685"/>
                </a:lnTo>
                <a:lnTo>
                  <a:pt x="f686" y="f687"/>
                </a:lnTo>
                <a:lnTo>
                  <a:pt x="f688" y="f689"/>
                </a:lnTo>
                <a:lnTo>
                  <a:pt x="f690" y="f691"/>
                </a:lnTo>
                <a:lnTo>
                  <a:pt x="f692" y="f693"/>
                </a:lnTo>
                <a:lnTo>
                  <a:pt x="f694" y="f695"/>
                </a:lnTo>
                <a:lnTo>
                  <a:pt x="f696" y="f697"/>
                </a:lnTo>
                <a:lnTo>
                  <a:pt x="f698" y="f699"/>
                </a:lnTo>
                <a:lnTo>
                  <a:pt x="f700" y="f701"/>
                </a:lnTo>
                <a:lnTo>
                  <a:pt x="f702" y="f703"/>
                </a:lnTo>
                <a:lnTo>
                  <a:pt x="f704" y="f705"/>
                </a:lnTo>
                <a:lnTo>
                  <a:pt x="f6" y="f706"/>
                </a:lnTo>
                <a:lnTo>
                  <a:pt x="f707" y="f706"/>
                </a:lnTo>
                <a:lnTo>
                  <a:pt x="f100" y="f708"/>
                </a:lnTo>
                <a:lnTo>
                  <a:pt x="f709" y="f710"/>
                </a:lnTo>
                <a:lnTo>
                  <a:pt x="f711" y="f712"/>
                </a:lnTo>
                <a:lnTo>
                  <a:pt x="f713" y="f714"/>
                </a:lnTo>
                <a:lnTo>
                  <a:pt x="f202" y="f715"/>
                </a:lnTo>
                <a:lnTo>
                  <a:pt x="f716" y="f717"/>
                </a:lnTo>
                <a:lnTo>
                  <a:pt x="f688" y="f718"/>
                </a:lnTo>
                <a:lnTo>
                  <a:pt x="f719" y="f720"/>
                </a:lnTo>
                <a:lnTo>
                  <a:pt x="f721" y="f722"/>
                </a:lnTo>
                <a:lnTo>
                  <a:pt x="f226" y="f723"/>
                </a:lnTo>
                <a:lnTo>
                  <a:pt x="f724" y="f725"/>
                </a:lnTo>
                <a:lnTo>
                  <a:pt x="f589" y="f726"/>
                </a:lnTo>
                <a:lnTo>
                  <a:pt x="f727" y="f728"/>
                </a:lnTo>
                <a:lnTo>
                  <a:pt x="f469" y="f729"/>
                </a:lnTo>
                <a:lnTo>
                  <a:pt x="f730" y="f731"/>
                </a:lnTo>
                <a:lnTo>
                  <a:pt x="f732" y="f662"/>
                </a:lnTo>
                <a:lnTo>
                  <a:pt x="f733" y="f734"/>
                </a:lnTo>
                <a:lnTo>
                  <a:pt x="f735" y="f736"/>
                </a:lnTo>
                <a:lnTo>
                  <a:pt x="f737" y="f738"/>
                </a:lnTo>
                <a:lnTo>
                  <a:pt x="f575" y="f739"/>
                </a:lnTo>
                <a:lnTo>
                  <a:pt x="f611" y="f740"/>
                </a:lnTo>
                <a:lnTo>
                  <a:pt x="f741" y="f642"/>
                </a:lnTo>
                <a:lnTo>
                  <a:pt x="f742" y="f743"/>
                </a:lnTo>
                <a:lnTo>
                  <a:pt x="f476" y="f744"/>
                </a:lnTo>
                <a:lnTo>
                  <a:pt x="f745" y="f746"/>
                </a:lnTo>
                <a:lnTo>
                  <a:pt x="f747" y="f748"/>
                </a:lnTo>
                <a:lnTo>
                  <a:pt x="f749" y="f750"/>
                </a:lnTo>
                <a:lnTo>
                  <a:pt x="f751" y="f752"/>
                </a:lnTo>
                <a:lnTo>
                  <a:pt x="f751" y="f753"/>
                </a:lnTo>
                <a:lnTo>
                  <a:pt x="f754" y="f755"/>
                </a:lnTo>
                <a:lnTo>
                  <a:pt x="f754" y="f756"/>
                </a:lnTo>
                <a:lnTo>
                  <a:pt x="f168" y="f757"/>
                </a:lnTo>
                <a:lnTo>
                  <a:pt x="f409" y="f758"/>
                </a:lnTo>
                <a:lnTo>
                  <a:pt x="f749" y="f759"/>
                </a:lnTo>
                <a:lnTo>
                  <a:pt x="f626" y="f760"/>
                </a:lnTo>
                <a:lnTo>
                  <a:pt x="f761" y="f762"/>
                </a:lnTo>
                <a:lnTo>
                  <a:pt x="f763" y="f764"/>
                </a:lnTo>
                <a:lnTo>
                  <a:pt x="f407" y="f765"/>
                </a:lnTo>
                <a:lnTo>
                  <a:pt x="f766" y="f767"/>
                </a:lnTo>
                <a:lnTo>
                  <a:pt x="f768" y="f7"/>
                </a:lnTo>
                <a:lnTo>
                  <a:pt x="f769" y="f7"/>
                </a:lnTo>
                <a:lnTo>
                  <a:pt x="f769" y="f770"/>
                </a:lnTo>
                <a:lnTo>
                  <a:pt x="f771" y="f772"/>
                </a:lnTo>
                <a:lnTo>
                  <a:pt x="f162" y="f773"/>
                </a:lnTo>
                <a:lnTo>
                  <a:pt x="f160" y="f774"/>
                </a:lnTo>
                <a:lnTo>
                  <a:pt x="f775" y="f776"/>
                </a:lnTo>
                <a:lnTo>
                  <a:pt x="f777" y="f778"/>
                </a:lnTo>
                <a:lnTo>
                  <a:pt x="f779" y="f780"/>
                </a:lnTo>
                <a:lnTo>
                  <a:pt x="f781" y="f782"/>
                </a:lnTo>
                <a:lnTo>
                  <a:pt x="f783" y="f784"/>
                </a:lnTo>
                <a:lnTo>
                  <a:pt x="f145" y="f785"/>
                </a:lnTo>
                <a:lnTo>
                  <a:pt x="f786" y="f787"/>
                </a:lnTo>
                <a:lnTo>
                  <a:pt x="f67" y="f788"/>
                </a:lnTo>
                <a:lnTo>
                  <a:pt x="f789" y="f790"/>
                </a:lnTo>
                <a:lnTo>
                  <a:pt x="f791" y="f792"/>
                </a:lnTo>
                <a:lnTo>
                  <a:pt x="f460" y="f793"/>
                </a:lnTo>
                <a:lnTo>
                  <a:pt x="f794" y="f795"/>
                </a:lnTo>
                <a:lnTo>
                  <a:pt x="f794" y="f796"/>
                </a:lnTo>
                <a:lnTo>
                  <a:pt x="f460" y="f734"/>
                </a:lnTo>
                <a:lnTo>
                  <a:pt x="f460" y="f797"/>
                </a:lnTo>
                <a:lnTo>
                  <a:pt x="f791" y="f798"/>
                </a:lnTo>
                <a:lnTo>
                  <a:pt x="f141" y="f799"/>
                </a:lnTo>
                <a:lnTo>
                  <a:pt x="f800" y="f801"/>
                </a:lnTo>
                <a:lnTo>
                  <a:pt x="f802" y="f803"/>
                </a:lnTo>
                <a:lnTo>
                  <a:pt x="f69" y="f723"/>
                </a:lnTo>
                <a:lnTo>
                  <a:pt x="f804" y="f805"/>
                </a:lnTo>
                <a:lnTo>
                  <a:pt x="f70" y="f806"/>
                </a:lnTo>
                <a:lnTo>
                  <a:pt x="f807" y="f631"/>
                </a:lnTo>
                <a:lnTo>
                  <a:pt x="f808" y="f809"/>
                </a:lnTo>
                <a:lnTo>
                  <a:pt x="f810" y="f714"/>
                </a:lnTo>
                <a:lnTo>
                  <a:pt x="f811" y="f705"/>
                </a:lnTo>
                <a:lnTo>
                  <a:pt x="f812" y="f813"/>
                </a:lnTo>
                <a:lnTo>
                  <a:pt x="f814" y="f815"/>
                </a:lnTo>
                <a:lnTo>
                  <a:pt x="f816" y="f817"/>
                </a:lnTo>
                <a:lnTo>
                  <a:pt x="f218" y="f818"/>
                </a:lnTo>
                <a:lnTo>
                  <a:pt x="f819" y="f820"/>
                </a:lnTo>
                <a:lnTo>
                  <a:pt x="f41" y="f821"/>
                </a:lnTo>
                <a:lnTo>
                  <a:pt x="f325" y="f822"/>
                </a:lnTo>
                <a:lnTo>
                  <a:pt x="f823" y="f824"/>
                </a:lnTo>
                <a:lnTo>
                  <a:pt x="f823" y="f825"/>
                </a:lnTo>
                <a:lnTo>
                  <a:pt x="f826" y="f827"/>
                </a:lnTo>
                <a:lnTo>
                  <a:pt x="f826" y="f828"/>
                </a:lnTo>
                <a:lnTo>
                  <a:pt x="f829" y="f642"/>
                </a:lnTo>
                <a:lnTo>
                  <a:pt x="f829" y="f830"/>
                </a:lnTo>
                <a:lnTo>
                  <a:pt x="f325" y="f831"/>
                </a:lnTo>
                <a:lnTo>
                  <a:pt x="f325" y="f832"/>
                </a:lnTo>
                <a:lnTo>
                  <a:pt x="f819" y="f748"/>
                </a:lnTo>
                <a:lnTo>
                  <a:pt x="f431" y="f833"/>
                </a:lnTo>
                <a:lnTo>
                  <a:pt x="f200" y="f834"/>
                </a:lnTo>
                <a:lnTo>
                  <a:pt x="f835" y="f836"/>
                </a:lnTo>
                <a:lnTo>
                  <a:pt x="f36" y="f837"/>
                </a:lnTo>
                <a:lnTo>
                  <a:pt x="f205" y="f838"/>
                </a:lnTo>
                <a:lnTo>
                  <a:pt x="f814" y="f839"/>
                </a:lnTo>
                <a:lnTo>
                  <a:pt x="f840" y="f841"/>
                </a:lnTo>
                <a:lnTo>
                  <a:pt x="f842" y="f843"/>
                </a:lnTo>
                <a:lnTo>
                  <a:pt x="f123" y="f844"/>
                </a:lnTo>
                <a:lnTo>
                  <a:pt x="f845" y="f846"/>
                </a:lnTo>
                <a:lnTo>
                  <a:pt x="f847" y="f848"/>
                </a:lnTo>
                <a:lnTo>
                  <a:pt x="f123" y="f848"/>
                </a:lnTo>
                <a:lnTo>
                  <a:pt x="f84" y="f849"/>
                </a:lnTo>
                <a:lnTo>
                  <a:pt x="f850" y="f851"/>
                </a:lnTo>
                <a:lnTo>
                  <a:pt x="f852" y="f853"/>
                </a:lnTo>
                <a:lnTo>
                  <a:pt x="f854" y="f855"/>
                </a:lnTo>
                <a:lnTo>
                  <a:pt x="f88" y="f844"/>
                </a:lnTo>
                <a:lnTo>
                  <a:pt x="f90" y="f856"/>
                </a:lnTo>
                <a:lnTo>
                  <a:pt x="f119" y="f857"/>
                </a:lnTo>
                <a:lnTo>
                  <a:pt x="f206" y="f841"/>
                </a:lnTo>
                <a:lnTo>
                  <a:pt x="f204" y="f858"/>
                </a:lnTo>
                <a:lnTo>
                  <a:pt x="f36" y="f859"/>
                </a:lnTo>
                <a:lnTo>
                  <a:pt x="f373" y="f860"/>
                </a:lnTo>
                <a:lnTo>
                  <a:pt x="f325" y="f756"/>
                </a:lnTo>
                <a:lnTo>
                  <a:pt x="f861" y="f862"/>
                </a:lnTo>
                <a:lnTo>
                  <a:pt x="f194" y="f863"/>
                </a:lnTo>
                <a:lnTo>
                  <a:pt x="f864" y="f865"/>
                </a:lnTo>
                <a:lnTo>
                  <a:pt x="f221" y="f866"/>
                </a:lnTo>
                <a:lnTo>
                  <a:pt x="f327" y="f867"/>
                </a:lnTo>
                <a:lnTo>
                  <a:pt x="f868" y="f869"/>
                </a:lnTo>
                <a:lnTo>
                  <a:pt x="f870" y="f871"/>
                </a:lnTo>
                <a:lnTo>
                  <a:pt x="f28" y="f646"/>
                </a:lnTo>
                <a:lnTo>
                  <a:pt x="f872" y="f873"/>
                </a:lnTo>
                <a:lnTo>
                  <a:pt x="f175" y="f874"/>
                </a:lnTo>
                <a:lnTo>
                  <a:pt x="f185" y="f875"/>
                </a:lnTo>
                <a:lnTo>
                  <a:pt x="f51" y="f876"/>
                </a:lnTo>
                <a:lnTo>
                  <a:pt x="f877" y="f878"/>
                </a:lnTo>
                <a:lnTo>
                  <a:pt x="f879" y="f880"/>
                </a:lnTo>
                <a:lnTo>
                  <a:pt x="f881" y="f882"/>
                </a:lnTo>
                <a:lnTo>
                  <a:pt x="f883" y="f884"/>
                </a:lnTo>
                <a:lnTo>
                  <a:pt x="f885" y="f827"/>
                </a:lnTo>
                <a:lnTo>
                  <a:pt x="f886" y="f795"/>
                </a:lnTo>
                <a:lnTo>
                  <a:pt x="f887" y="f888"/>
                </a:lnTo>
                <a:lnTo>
                  <a:pt x="f889" y="f657"/>
                </a:lnTo>
                <a:lnTo>
                  <a:pt x="f890" y="f891"/>
                </a:lnTo>
                <a:lnTo>
                  <a:pt x="f892" y="f893"/>
                </a:lnTo>
                <a:lnTo>
                  <a:pt x="f894" y="f895"/>
                </a:lnTo>
                <a:lnTo>
                  <a:pt x="f896" y="f893"/>
                </a:lnTo>
                <a:lnTo>
                  <a:pt x="f897" y="f891"/>
                </a:lnTo>
                <a:lnTo>
                  <a:pt x="f898" y="f899"/>
                </a:lnTo>
                <a:lnTo>
                  <a:pt x="f900" y="f901"/>
                </a:lnTo>
                <a:lnTo>
                  <a:pt x="f902" y="f657"/>
                </a:lnTo>
                <a:lnTo>
                  <a:pt x="f903" y="f891"/>
                </a:lnTo>
                <a:lnTo>
                  <a:pt x="f904" y="f824"/>
                </a:lnTo>
                <a:lnTo>
                  <a:pt x="f268" y="f905"/>
                </a:lnTo>
                <a:lnTo>
                  <a:pt x="f906" y="f907"/>
                </a:lnTo>
                <a:lnTo>
                  <a:pt x="f908" y="f909"/>
                </a:lnTo>
                <a:lnTo>
                  <a:pt x="f910" y="f911"/>
                </a:lnTo>
                <a:lnTo>
                  <a:pt x="f910" y="f912"/>
                </a:lnTo>
                <a:lnTo>
                  <a:pt x="f908" y="f913"/>
                </a:lnTo>
                <a:lnTo>
                  <a:pt x="f914" y="f915"/>
                </a:lnTo>
                <a:lnTo>
                  <a:pt x="f916" y="f917"/>
                </a:lnTo>
                <a:lnTo>
                  <a:pt x="f918" y="f919"/>
                </a:lnTo>
                <a:lnTo>
                  <a:pt x="f920" y="f921"/>
                </a:lnTo>
                <a:lnTo>
                  <a:pt x="f922" y="f923"/>
                </a:lnTo>
                <a:lnTo>
                  <a:pt x="f924" y="f925"/>
                </a:lnTo>
                <a:lnTo>
                  <a:pt x="f270" y="f926"/>
                </a:lnTo>
                <a:lnTo>
                  <a:pt x="f902" y="f927"/>
                </a:lnTo>
                <a:lnTo>
                  <a:pt x="f900" y="f927"/>
                </a:lnTo>
                <a:lnTo>
                  <a:pt x="f928" y="f929"/>
                </a:lnTo>
                <a:lnTo>
                  <a:pt x="f930" y="f931"/>
                </a:lnTo>
                <a:lnTo>
                  <a:pt x="f932" y="f919"/>
                </a:lnTo>
                <a:lnTo>
                  <a:pt x="f933" y="f934"/>
                </a:lnTo>
                <a:lnTo>
                  <a:pt x="f935" y="f936"/>
                </a:lnTo>
                <a:lnTo>
                  <a:pt x="f937" y="f938"/>
                </a:lnTo>
                <a:lnTo>
                  <a:pt x="f939" y="f940"/>
                </a:lnTo>
                <a:lnTo>
                  <a:pt x="f941" y="f942"/>
                </a:lnTo>
                <a:lnTo>
                  <a:pt x="f943" y="f944"/>
                </a:lnTo>
                <a:lnTo>
                  <a:pt x="f945" y="f657"/>
                </a:lnTo>
                <a:lnTo>
                  <a:pt x="f946" y="f888"/>
                </a:lnTo>
                <a:lnTo>
                  <a:pt x="f947" y="f948"/>
                </a:lnTo>
                <a:lnTo>
                  <a:pt x="f949" y="f950"/>
                </a:lnTo>
                <a:lnTo>
                  <a:pt x="f951" y="f952"/>
                </a:lnTo>
                <a:lnTo>
                  <a:pt x="f953" y="f954"/>
                </a:lnTo>
                <a:lnTo>
                  <a:pt x="f955" y="f956"/>
                </a:lnTo>
                <a:lnTo>
                  <a:pt x="f957" y="f958"/>
                </a:lnTo>
                <a:lnTo>
                  <a:pt x="f243" y="f959"/>
                </a:lnTo>
                <a:lnTo>
                  <a:pt x="f243" y="f901"/>
                </a:lnTo>
                <a:lnTo>
                  <a:pt x="f14" y="f893"/>
                </a:lnTo>
                <a:lnTo>
                  <a:pt x="f960" y="f961"/>
                </a:lnTo>
                <a:lnTo>
                  <a:pt x="f960" y="f962"/>
                </a:lnTo>
                <a:lnTo>
                  <a:pt x="f14" y="f963"/>
                </a:lnTo>
                <a:lnTo>
                  <a:pt x="f14" y="f964"/>
                </a:lnTo>
                <a:lnTo>
                  <a:pt x="f957" y="f965"/>
                </a:lnTo>
                <a:lnTo>
                  <a:pt x="f966" y="f967"/>
                </a:lnTo>
                <a:lnTo>
                  <a:pt x="f951" y="f968"/>
                </a:lnTo>
                <a:lnTo>
                  <a:pt x="f969" y="f970"/>
                </a:lnTo>
                <a:lnTo>
                  <a:pt x="f12" y="f665"/>
                </a:lnTo>
                <a:lnTo>
                  <a:pt x="f12" y="f971"/>
                </a:lnTo>
                <a:lnTo>
                  <a:pt x="f972" y="f728"/>
                </a:lnTo>
                <a:lnTo>
                  <a:pt x="f949" y="f973"/>
                </a:lnTo>
                <a:lnTo>
                  <a:pt x="f974" y="f975"/>
                </a:lnTo>
                <a:lnTo>
                  <a:pt x="f976" y="f799"/>
                </a:lnTo>
                <a:lnTo>
                  <a:pt x="f977" y="f978"/>
                </a:lnTo>
                <a:lnTo>
                  <a:pt x="f979" y="f980"/>
                </a:lnTo>
                <a:lnTo>
                  <a:pt x="f979" y="f981"/>
                </a:lnTo>
                <a:lnTo>
                  <a:pt x="f977" y="f723"/>
                </a:lnTo>
                <a:lnTo>
                  <a:pt x="f982" y="f805"/>
                </a:lnTo>
                <a:lnTo>
                  <a:pt x="f983" y="f806"/>
                </a:lnTo>
                <a:lnTo>
                  <a:pt x="f883" y="f984"/>
                </a:lnTo>
                <a:lnTo>
                  <a:pt x="f985" y="f986"/>
                </a:lnTo>
                <a:lnTo>
                  <a:pt x="f987" y="f988"/>
                </a:lnTo>
                <a:lnTo>
                  <a:pt x="f966" y="f989"/>
                </a:lnTo>
                <a:lnTo>
                  <a:pt x="f990" y="f708"/>
                </a:lnTo>
                <a:lnTo>
                  <a:pt x="f18" y="f706"/>
                </a:lnTo>
                <a:lnTo>
                  <a:pt x="f991" y="f708"/>
                </a:lnTo>
                <a:lnTo>
                  <a:pt x="f992" y="f993"/>
                </a:lnTo>
                <a:lnTo>
                  <a:pt x="f994" y="f718"/>
                </a:lnTo>
                <a:lnTo>
                  <a:pt x="f995" y="f809"/>
                </a:lnTo>
                <a:lnTo>
                  <a:pt x="f441" y="f140"/>
                </a:lnTo>
                <a:lnTo>
                  <a:pt x="f446" y="f996"/>
                </a:lnTo>
                <a:lnTo>
                  <a:pt x="f179" y="f997"/>
                </a:lnTo>
                <a:lnTo>
                  <a:pt x="f231" y="f998"/>
                </a:lnTo>
                <a:lnTo>
                  <a:pt x="f188" y="f803"/>
                </a:lnTo>
                <a:lnTo>
                  <a:pt x="f436" y="f999"/>
                </a:lnTo>
                <a:lnTo>
                  <a:pt x="f1000" y="f799"/>
                </a:lnTo>
                <a:lnTo>
                  <a:pt x="f185" y="f1001"/>
                </a:lnTo>
                <a:lnTo>
                  <a:pt x="f233" y="f1002"/>
                </a:lnTo>
                <a:lnTo>
                  <a:pt x="f235" y="f1003"/>
                </a:lnTo>
                <a:lnTo>
                  <a:pt x="f994" y="f1004"/>
                </a:lnTo>
                <a:lnTo>
                  <a:pt x="f992" y="f968"/>
                </a:lnTo>
                <a:lnTo>
                  <a:pt x="f1005" y="f965"/>
                </a:lnTo>
                <a:lnTo>
                  <a:pt x="f239" y="f1006"/>
                </a:lnTo>
                <a:lnTo>
                  <a:pt x="f239" y="f1007"/>
                </a:lnTo>
                <a:lnTo>
                  <a:pt x="f1008" y="f1009"/>
                </a:lnTo>
                <a:lnTo>
                  <a:pt x="f1008" y="f921"/>
                </a:lnTo>
                <a:lnTo>
                  <a:pt x="f879" y="f1010"/>
                </a:lnTo>
                <a:lnTo>
                  <a:pt x="f879" y="f1011"/>
                </a:lnTo>
                <a:lnTo>
                  <a:pt x="f1008" y="f948"/>
                </a:lnTo>
                <a:lnTo>
                  <a:pt x="f991" y="f1012"/>
                </a:lnTo>
                <a:lnTo>
                  <a:pt x="f1013" y="f882"/>
                </a:lnTo>
                <a:lnTo>
                  <a:pt x="f53" y="f1014"/>
                </a:lnTo>
                <a:lnTo>
                  <a:pt x="f26" y="f1015"/>
                </a:lnTo>
                <a:lnTo>
                  <a:pt x="f1016" y="f1017"/>
                </a:lnTo>
                <a:lnTo>
                  <a:pt x="f358" y="f1018"/>
                </a:lnTo>
                <a:lnTo>
                  <a:pt x="f1019" y="f830"/>
                </a:lnTo>
                <a:lnTo>
                  <a:pt x="f30" y="f1020"/>
                </a:lnTo>
                <a:lnTo>
                  <a:pt x="f1021" y="f1022"/>
                </a:lnTo>
                <a:lnTo>
                  <a:pt x="f1021" y="f880"/>
                </a:lnTo>
                <a:lnTo>
                  <a:pt x="f30" y="f950"/>
                </a:lnTo>
                <a:lnTo>
                  <a:pt x="f327" y="f1023"/>
                </a:lnTo>
                <a:lnTo>
                  <a:pt x="f327" y="f1024"/>
                </a:lnTo>
                <a:lnTo>
                  <a:pt x="f1025" y="f1026"/>
                </a:lnTo>
                <a:lnTo>
                  <a:pt x="f1027" y="f1028"/>
                </a:lnTo>
                <a:lnTo>
                  <a:pt x="f363" y="f1029"/>
                </a:lnTo>
                <a:lnTo>
                  <a:pt x="f870" y="f1030"/>
                </a:lnTo>
                <a:lnTo>
                  <a:pt x="f1031" y="f1032"/>
                </a:lnTo>
                <a:lnTo>
                  <a:pt x="f1033" y="f1034"/>
                </a:lnTo>
                <a:lnTo>
                  <a:pt x="f229" y="f1035"/>
                </a:lnTo>
                <a:lnTo>
                  <a:pt x="f183" y="f1036"/>
                </a:lnTo>
                <a:lnTo>
                  <a:pt x="f233" y="f1037"/>
                </a:lnTo>
                <a:lnTo>
                  <a:pt x="f1038" y="f1039"/>
                </a:lnTo>
                <a:lnTo>
                  <a:pt x="f1040" y="f1041"/>
                </a:lnTo>
                <a:lnTo>
                  <a:pt x="f1042" y="f1043"/>
                </a:lnTo>
                <a:lnTo>
                  <a:pt x="f1044" y="f1045"/>
                </a:lnTo>
                <a:lnTo>
                  <a:pt x="f1044" y="f1046"/>
                </a:lnTo>
                <a:lnTo>
                  <a:pt x="f949" y="f1047"/>
                </a:lnTo>
                <a:lnTo>
                  <a:pt x="f1048" y="f1049"/>
                </a:lnTo>
                <a:lnTo>
                  <a:pt x="f1050" y="f159"/>
                </a:lnTo>
                <a:lnTo>
                  <a:pt x="f59" y="f1051"/>
                </a:lnTo>
                <a:lnTo>
                  <a:pt x="f1013" y="f1052"/>
                </a:lnTo>
                <a:lnTo>
                  <a:pt x="f254" y="f1053"/>
                </a:lnTo>
                <a:lnTo>
                  <a:pt x="f1054" y="f1055"/>
                </a:lnTo>
                <a:lnTo>
                  <a:pt x="f1031" y="f1056"/>
                </a:lnTo>
                <a:lnTo>
                  <a:pt x="f1057" y="f1058"/>
                </a:lnTo>
                <a:lnTo>
                  <a:pt x="f1059" y="f1055"/>
                </a:lnTo>
                <a:lnTo>
                  <a:pt x="f861" y="f1060"/>
                </a:lnTo>
                <a:lnTo>
                  <a:pt x="f1061" y="f1062"/>
                </a:lnTo>
                <a:lnTo>
                  <a:pt x="f1061" y="f1063"/>
                </a:lnTo>
                <a:lnTo>
                  <a:pt x="f41" y="f1064"/>
                </a:lnTo>
                <a:lnTo>
                  <a:pt x="f1065" y="f1066"/>
                </a:lnTo>
                <a:lnTo>
                  <a:pt x="f39" y="f1067"/>
                </a:lnTo>
                <a:lnTo>
                  <a:pt x="f114" y="f170"/>
                </a:lnTo>
                <a:lnTo>
                  <a:pt x="f373" y="f1068"/>
                </a:lnTo>
                <a:lnTo>
                  <a:pt x="f829" y="f1069"/>
                </a:lnTo>
                <a:lnTo>
                  <a:pt x="f449" y="f1070"/>
                </a:lnTo>
                <a:lnTo>
                  <a:pt x="f327" y="f1071"/>
                </a:lnTo>
                <a:lnTo>
                  <a:pt x="f1072" y="f1073"/>
                </a:lnTo>
                <a:lnTo>
                  <a:pt x="f1074" y="f702"/>
                </a:lnTo>
                <a:lnTo>
                  <a:pt x="f47" y="f1075"/>
                </a:lnTo>
                <a:lnTo>
                  <a:pt x="f231" y="f1076"/>
                </a:lnTo>
                <a:lnTo>
                  <a:pt x="f22" y="f696"/>
                </a:lnTo>
                <a:lnTo>
                  <a:pt x="f254" y="f1077"/>
                </a:lnTo>
                <a:lnTo>
                  <a:pt x="f53" y="f694"/>
                </a:lnTo>
                <a:lnTo>
                  <a:pt x="f247" y="f93"/>
                </a:lnTo>
                <a:lnTo>
                  <a:pt x="f1078" y="f1079"/>
                </a:lnTo>
                <a:lnTo>
                  <a:pt x="f1080" y="f91"/>
                </a:lnTo>
                <a:lnTo>
                  <a:pt x="f969" y="f203"/>
                </a:lnTo>
                <a:lnTo>
                  <a:pt x="f1044" y="f1081"/>
                </a:lnTo>
                <a:lnTo>
                  <a:pt x="f1082" y="f1083"/>
                </a:lnTo>
                <a:lnTo>
                  <a:pt x="f1084" y="f25"/>
                </a:lnTo>
                <a:lnTo>
                  <a:pt x="f1085" y="f1086"/>
                </a:lnTo>
                <a:lnTo>
                  <a:pt x="f1087" y="f1088"/>
                </a:lnTo>
                <a:lnTo>
                  <a:pt x="f1089" y="f96"/>
                </a:lnTo>
                <a:lnTo>
                  <a:pt x="f1090" y="f40"/>
                </a:lnTo>
                <a:lnTo>
                  <a:pt x="f1091" y="f29"/>
                </a:lnTo>
                <a:lnTo>
                  <a:pt x="f1092" y="f1093"/>
                </a:lnTo>
                <a:lnTo>
                  <a:pt x="f896" y="f709"/>
                </a:lnTo>
                <a:lnTo>
                  <a:pt x="f933" y="f1094"/>
                </a:lnTo>
                <a:lnTo>
                  <a:pt x="f1095" y="f1096"/>
                </a:lnTo>
                <a:lnTo>
                  <a:pt x="f932" y="f704"/>
                </a:lnTo>
                <a:lnTo>
                  <a:pt x="f1097" y="f1098"/>
                </a:lnTo>
                <a:lnTo>
                  <a:pt x="f1099" y="f617"/>
                </a:lnTo>
                <a:lnTo>
                  <a:pt x="f1100" y="f1101"/>
                </a:lnTo>
                <a:lnTo>
                  <a:pt x="f1102" y="f1103"/>
                </a:lnTo>
                <a:lnTo>
                  <a:pt x="f1104" y="f1105"/>
                </a:lnTo>
                <a:lnTo>
                  <a:pt x="f920" y="f1106"/>
                </a:lnTo>
                <a:lnTo>
                  <a:pt x="f1107" y="f102"/>
                </a:lnTo>
                <a:lnTo>
                  <a:pt x="f1108" y="f37"/>
                </a:lnTo>
                <a:lnTo>
                  <a:pt x="f1109" y="f35"/>
                </a:lnTo>
                <a:lnTo>
                  <a:pt x="f1110" y="f1111"/>
                </a:lnTo>
                <a:lnTo>
                  <a:pt x="f1112" y="f707"/>
                </a:lnTo>
                <a:lnTo>
                  <a:pt x="f1113" y="f1114"/>
                </a:lnTo>
                <a:lnTo>
                  <a:pt x="f5" y="f1115"/>
                </a:lnTo>
                <a:lnTo>
                  <a:pt x="f5" y="f1116"/>
                </a:lnTo>
                <a:lnTo>
                  <a:pt x="f1113" y="f1117"/>
                </a:lnTo>
                <a:lnTo>
                  <a:pt x="f1118" y="f1119"/>
                </a:lnTo>
                <a:lnTo>
                  <a:pt x="f1120" y="f1121"/>
                </a:lnTo>
                <a:lnTo>
                  <a:pt x="f1122" y="f1083"/>
                </a:lnTo>
                <a:lnTo>
                  <a:pt x="f1123" y="f91"/>
                </a:lnTo>
                <a:lnTo>
                  <a:pt x="f268" y="f44"/>
                </a:lnTo>
                <a:lnTo>
                  <a:pt x="f1124" y="f21"/>
                </a:lnTo>
                <a:lnTo>
                  <a:pt x="f1125" y="f1126"/>
                </a:lnTo>
                <a:lnTo>
                  <a:pt x="f1127" y="f201"/>
                </a:lnTo>
                <a:lnTo>
                  <a:pt x="f1128" y="f1129"/>
                </a:lnTo>
                <a:lnTo>
                  <a:pt x="f928" y="f203"/>
                </a:lnTo>
                <a:lnTo>
                  <a:pt x="f1130" y="f1131"/>
                </a:lnTo>
                <a:lnTo>
                  <a:pt x="f1132" y="f1133"/>
                </a:lnTo>
                <a:lnTo>
                  <a:pt x="f1134" y="f1135"/>
                </a:lnTo>
                <a:lnTo>
                  <a:pt x="f933" y="f1135"/>
                </a:lnTo>
                <a:lnTo>
                  <a:pt x="f896" y="f1136"/>
                </a:lnTo>
                <a:lnTo>
                  <a:pt x="f1137" y="f23"/>
                </a:lnTo>
                <a:lnTo>
                  <a:pt x="f1138" y="f42"/>
                </a:lnTo>
                <a:lnTo>
                  <a:pt x="f937" y="f1139"/>
                </a:lnTo>
                <a:lnTo>
                  <a:pt x="f1140" y="f93"/>
                </a:lnTo>
                <a:lnTo>
                  <a:pt x="f1141" y="f25"/>
                </a:lnTo>
                <a:lnTo>
                  <a:pt x="f939" y="f25"/>
                </a:lnTo>
                <a:lnTo>
                  <a:pt x="f1142" y="f1121"/>
                </a:lnTo>
                <a:lnTo>
                  <a:pt x="f1143" y="f1144"/>
                </a:lnTo>
                <a:lnTo>
                  <a:pt x="f1145" y="f1079"/>
                </a:lnTo>
                <a:lnTo>
                  <a:pt x="f1146" y="f91"/>
                </a:lnTo>
                <a:lnTo>
                  <a:pt x="f284" y="f690"/>
                </a:lnTo>
                <a:lnTo>
                  <a:pt x="f1147" y="f201"/>
                </a:lnTo>
                <a:lnTo>
                  <a:pt x="f1148" y="f1149"/>
                </a:lnTo>
                <a:lnTo>
                  <a:pt x="f883" y="f89"/>
                </a:lnTo>
                <a:lnTo>
                  <a:pt x="f987" y="f1150"/>
                </a:lnTo>
                <a:lnTo>
                  <a:pt x="f951" y="f1151"/>
                </a:lnTo>
                <a:lnTo>
                  <a:pt x="f1152" y="f1153"/>
                </a:lnTo>
                <a:lnTo>
                  <a:pt x="f969" y="f1154"/>
                </a:lnTo>
                <a:lnTo>
                  <a:pt x="f1155" y="f85"/>
                </a:lnTo>
                <a:lnTo>
                  <a:pt x="f1156" y="f217"/>
                </a:lnTo>
                <a:lnTo>
                  <a:pt x="f1157" y="f435"/>
                </a:lnTo>
                <a:lnTo>
                  <a:pt x="f1158" y="f1159"/>
                </a:lnTo>
                <a:lnTo>
                  <a:pt x="f1160" y="f1161"/>
                </a:lnTo>
                <a:lnTo>
                  <a:pt x="f1162" y="f1163"/>
                </a:lnTo>
                <a:lnTo>
                  <a:pt x="f890" y="f483"/>
                </a:lnTo>
                <a:lnTo>
                  <a:pt x="f1164" y="f226"/>
                </a:lnTo>
                <a:lnTo>
                  <a:pt x="f1165" y="f1166"/>
                </a:lnTo>
                <a:lnTo>
                  <a:pt x="f896" y="f244"/>
                </a:lnTo>
                <a:lnTo>
                  <a:pt x="f1097" y="f1167"/>
                </a:lnTo>
                <a:lnTo>
                  <a:pt x="f1168" y="f244"/>
                </a:lnTo>
                <a:lnTo>
                  <a:pt x="f1169" y="f348"/>
                </a:lnTo>
                <a:lnTo>
                  <a:pt x="f1170" y="f1171"/>
                </a:lnTo>
                <a:lnTo>
                  <a:pt x="f1124" y="f350"/>
                </a:lnTo>
                <a:lnTo>
                  <a:pt x="f1172" y="f512"/>
                </a:lnTo>
                <a:lnTo>
                  <a:pt x="f1173" y="f483"/>
                </a:lnTo>
                <a:lnTo>
                  <a:pt x="f1174" y="f228"/>
                </a:lnTo>
                <a:lnTo>
                  <a:pt x="f1118" y="f1175"/>
                </a:lnTo>
                <a:lnTo>
                  <a:pt x="f1176" y="f1177"/>
                </a:lnTo>
                <a:lnTo>
                  <a:pt x="f1178" y="f515"/>
                </a:lnTo>
                <a:lnTo>
                  <a:pt x="f1118" y="f479"/>
                </a:lnTo>
                <a:lnTo>
                  <a:pt x="f1110" y="f1179"/>
                </a:lnTo>
                <a:lnTo>
                  <a:pt x="f1122" y="f1180"/>
                </a:lnTo>
                <a:lnTo>
                  <a:pt x="f908" y="f1181"/>
                </a:lnTo>
                <a:lnTo>
                  <a:pt x="f904" y="f1182"/>
                </a:lnTo>
                <a:lnTo>
                  <a:pt x="f1183" y="f372"/>
                </a:lnTo>
                <a:lnTo>
                  <a:pt x="f1184" y="f1185"/>
                </a:lnTo>
                <a:lnTo>
                  <a:pt x="f1186" y="f1187"/>
                </a:lnTo>
                <a:lnTo>
                  <a:pt x="f898" y="f1188"/>
                </a:lnTo>
                <a:lnTo>
                  <a:pt x="f1132" y="f606"/>
                </a:lnTo>
                <a:lnTo>
                  <a:pt x="f1189" y="f1190"/>
                </a:lnTo>
                <a:lnTo>
                  <a:pt x="f1137" y="f344"/>
                </a:lnTo>
                <a:lnTo>
                  <a:pt x="f939" y="f238"/>
                </a:lnTo>
                <a:lnTo>
                  <a:pt x="f1191" y="f1192"/>
                </a:lnTo>
                <a:lnTo>
                  <a:pt x="f1193" y="f1166"/>
                </a:lnTo>
                <a:lnTo>
                  <a:pt x="f1194" y="f253"/>
                </a:lnTo>
                <a:lnTo>
                  <a:pt x="f1195" y="f226"/>
                </a:lnTo>
                <a:lnTo>
                  <a:pt x="f1196" y="f1167"/>
                </a:lnTo>
                <a:lnTo>
                  <a:pt x="f945" y="f257"/>
                </a:lnTo>
                <a:lnTo>
                  <a:pt x="f1197" y="f1198"/>
                </a:lnTo>
                <a:lnTo>
                  <a:pt x="f1199" y="f258"/>
                </a:lnTo>
                <a:lnTo>
                  <a:pt x="f1200" y="f236"/>
                </a:lnTo>
                <a:lnTo>
                  <a:pt x="f1201" y="f1202"/>
                </a:lnTo>
                <a:lnTo>
                  <a:pt x="f890" y="f366"/>
                </a:lnTo>
                <a:lnTo>
                  <a:pt x="f1203" y="f1204"/>
                </a:lnTo>
                <a:lnTo>
                  <a:pt x="f1205" y="f1206"/>
                </a:lnTo>
                <a:lnTo>
                  <a:pt x="f1207" y="f1208"/>
                </a:lnTo>
                <a:lnTo>
                  <a:pt x="f890" y="f1181"/>
                </a:lnTo>
                <a:lnTo>
                  <a:pt x="f1209" y="f267"/>
                </a:lnTo>
                <a:lnTo>
                  <a:pt x="f1201" y="f1210"/>
                </a:lnTo>
                <a:lnTo>
                  <a:pt x="f1211" y="f518"/>
                </a:lnTo>
                <a:lnTo>
                  <a:pt x="f1212" y="f277"/>
                </a:lnTo>
                <a:lnTo>
                  <a:pt x="f1200" y="f1213"/>
                </a:lnTo>
                <a:lnTo>
                  <a:pt x="f1214" y="f591"/>
                </a:lnTo>
                <a:lnTo>
                  <a:pt x="f1215" y="f1216"/>
                </a:lnTo>
                <a:lnTo>
                  <a:pt x="f1217" y="f374"/>
                </a:lnTo>
                <a:lnTo>
                  <a:pt x="f1084" y="f1218"/>
                </a:lnTo>
                <a:lnTo>
                  <a:pt x="f1219" y="f595"/>
                </a:lnTo>
                <a:lnTo>
                  <a:pt x="f1220" y="f267"/>
                </a:lnTo>
                <a:lnTo>
                  <a:pt x="f1221" y="f340"/>
                </a:lnTo>
                <a:lnTo>
                  <a:pt x="f1146" y="f1222"/>
                </a:lnTo>
                <a:lnTo>
                  <a:pt x="f1223" y="f1224"/>
                </a:lnTo>
                <a:lnTo>
                  <a:pt x="f1160" y="f606"/>
                </a:lnTo>
                <a:lnTo>
                  <a:pt x="f1225" y="f1177"/>
                </a:lnTo>
                <a:lnTo>
                  <a:pt x="f1226" y="f1227"/>
                </a:lnTo>
                <a:lnTo>
                  <a:pt x="f1146" y="f228"/>
                </a:lnTo>
                <a:lnTo>
                  <a:pt x="f1228" y="f1229"/>
                </a:lnTo>
                <a:lnTo>
                  <a:pt x="f1230" y="f1231"/>
                </a:lnTo>
                <a:lnTo>
                  <a:pt x="f977" y="f249"/>
                </a:lnTo>
                <a:lnTo>
                  <a:pt x="f966" y="f1232"/>
                </a:lnTo>
                <a:lnTo>
                  <a:pt x="f14" y="f1233"/>
                </a:lnTo>
                <a:lnTo>
                  <a:pt x="f1234" y="f1235"/>
                </a:lnTo>
                <a:lnTo>
                  <a:pt x="f1236" y="f1237"/>
                </a:lnTo>
                <a:lnTo>
                  <a:pt x="f1238" y="f1237"/>
                </a:lnTo>
                <a:lnTo>
                  <a:pt x="f20" y="f1235"/>
                </a:lnTo>
                <a:lnTo>
                  <a:pt x="f20" y="f1232"/>
                </a:lnTo>
                <a:lnTo>
                  <a:pt x="f957" y="f180"/>
                </a:lnTo>
                <a:lnTo>
                  <a:pt x="f1239" y="f366"/>
                </a:lnTo>
                <a:lnTo>
                  <a:pt x="f1240" y="f1180"/>
                </a:lnTo>
                <a:lnTo>
                  <a:pt x="f1241" y="f1181"/>
                </a:lnTo>
                <a:lnTo>
                  <a:pt x="f1242" y="f1243"/>
                </a:lnTo>
                <a:lnTo>
                  <a:pt x="f886" y="f1218"/>
                </a:lnTo>
                <a:lnTo>
                  <a:pt x="f1230" y="f475"/>
                </a:lnTo>
                <a:lnTo>
                  <a:pt x="f946" y="f1244"/>
                </a:lnTo>
                <a:lnTo>
                  <a:pt x="f1160" y="f1245"/>
                </a:lnTo>
                <a:lnTo>
                  <a:pt x="f1246" y="f463"/>
                </a:lnTo>
                <a:lnTo>
                  <a:pt x="f1247" y="f1248"/>
                </a:lnTo>
                <a:lnTo>
                  <a:pt x="f1196" y="f1249"/>
                </a:lnTo>
                <a:lnTo>
                  <a:pt x="f1250" y="f1248"/>
                </a:lnTo>
                <a:lnTo>
                  <a:pt x="f1251" y="f336"/>
                </a:lnTo>
                <a:lnTo>
                  <a:pt x="f1200" y="f1252"/>
                </a:lnTo>
                <a:lnTo>
                  <a:pt x="f889" y="f283"/>
                </a:lnTo>
                <a:lnTo>
                  <a:pt x="f1089" y="f1253"/>
                </a:lnTo>
                <a:lnTo>
                  <a:pt x="f1254" y="f421"/>
                </a:lnTo>
                <a:lnTo>
                  <a:pt x="f1205" y="f1255"/>
                </a:lnTo>
                <a:lnTo>
                  <a:pt x="f1205" y="f1256"/>
                </a:lnTo>
                <a:lnTo>
                  <a:pt x="f1257" y="f1258"/>
                </a:lnTo>
                <a:lnTo>
                  <a:pt x="f1259" y="f1260"/>
                </a:lnTo>
                <a:lnTo>
                  <a:pt x="f1261" y="f1262"/>
                </a:lnTo>
                <a:lnTo>
                  <a:pt x="f1263" y="f1264"/>
                </a:lnTo>
                <a:lnTo>
                  <a:pt x="f1197" y="f1265"/>
                </a:lnTo>
                <a:lnTo>
                  <a:pt x="f1266" y="f1267"/>
                </a:lnTo>
                <a:lnTo>
                  <a:pt x="f1268" y="f670"/>
                </a:lnTo>
                <a:lnTo>
                  <a:pt x="f1220" y="f1269"/>
                </a:lnTo>
                <a:lnTo>
                  <a:pt x="f1223" y="f415"/>
                </a:lnTo>
                <a:lnTo>
                  <a:pt x="f1270" y="f1271"/>
                </a:lnTo>
                <a:lnTo>
                  <a:pt x="f1272" y="f1273"/>
                </a:lnTo>
                <a:lnTo>
                  <a:pt x="f1274" y="f1275"/>
                </a:lnTo>
                <a:lnTo>
                  <a:pt x="f1276" y="f332"/>
                </a:lnTo>
                <a:lnTo>
                  <a:pt x="f1277" y="f1278"/>
                </a:lnTo>
                <a:lnTo>
                  <a:pt x="f1272" y="f1279"/>
                </a:lnTo>
                <a:lnTo>
                  <a:pt x="f886" y="f1280"/>
                </a:lnTo>
                <a:lnTo>
                  <a:pt x="f1281" y="f1282"/>
                </a:lnTo>
                <a:lnTo>
                  <a:pt x="f1270" y="f1283"/>
                </a:lnTo>
                <a:lnTo>
                  <a:pt x="f1284" y="f1285"/>
                </a:lnTo>
                <a:lnTo>
                  <a:pt x="f1082" y="f1248"/>
                </a:lnTo>
                <a:lnTo>
                  <a:pt x="f8" y="f1286"/>
                </a:lnTo>
                <a:lnTo>
                  <a:pt x="f1242" y="f1287"/>
                </a:lnTo>
                <a:lnTo>
                  <a:pt x="f1241" y="f1288"/>
                </a:lnTo>
                <a:lnTo>
                  <a:pt x="f1289" y="f277"/>
                </a:lnTo>
                <a:lnTo>
                  <a:pt x="f885" y="f427"/>
                </a:lnTo>
                <a:lnTo>
                  <a:pt x="f1290" y="f263"/>
                </a:lnTo>
                <a:lnTo>
                  <a:pt x="f979" y="f265"/>
                </a:lnTo>
                <a:lnTo>
                  <a:pt x="f1291" y="f261"/>
                </a:lnTo>
                <a:lnTo>
                  <a:pt x="f982" y="f1210"/>
                </a:lnTo>
                <a:lnTo>
                  <a:pt x="f974" y="f1218"/>
                </a:lnTo>
                <a:lnTo>
                  <a:pt x="f1292" y="f374"/>
                </a:lnTo>
                <a:lnTo>
                  <a:pt x="f883" y="f1288"/>
                </a:lnTo>
                <a:lnTo>
                  <a:pt x="f1293" y="f520"/>
                </a:lnTo>
                <a:lnTo>
                  <a:pt x="f1042" y="f1294"/>
                </a:lnTo>
                <a:lnTo>
                  <a:pt x="f1050" y="f1295"/>
                </a:lnTo>
                <a:lnTo>
                  <a:pt x="f243" y="f1296"/>
                </a:lnTo>
                <a:lnTo>
                  <a:pt x="f990" y="f1286"/>
                </a:lnTo>
                <a:lnTo>
                  <a:pt x="f1297" y="f1298"/>
                </a:lnTo>
                <a:lnTo>
                  <a:pt x="f235" y="f281"/>
                </a:lnTo>
                <a:lnTo>
                  <a:pt x="f254" y="f1298"/>
                </a:lnTo>
                <a:lnTo>
                  <a:pt x="f49" y="f1245"/>
                </a:lnTo>
                <a:lnTo>
                  <a:pt x="f1299" y="f1295"/>
                </a:lnTo>
                <a:lnTo>
                  <a:pt x="f179" y="f1295"/>
                </a:lnTo>
                <a:lnTo>
                  <a:pt x="f175" y="f1298"/>
                </a:lnTo>
                <a:lnTo>
                  <a:pt x="f436" y="f1285"/>
                </a:lnTo>
                <a:lnTo>
                  <a:pt x="f231" y="f283"/>
                </a:lnTo>
                <a:lnTo>
                  <a:pt x="f231" y="f1280"/>
                </a:lnTo>
                <a:lnTo>
                  <a:pt x="f1054" y="f522"/>
                </a:lnTo>
                <a:lnTo>
                  <a:pt x="f1054" y="f1300"/>
                </a:lnTo>
                <a:lnTo>
                  <a:pt x="f436" y="f1301"/>
                </a:lnTo>
                <a:lnTo>
                  <a:pt x="f179" y="f1302"/>
                </a:lnTo>
                <a:lnTo>
                  <a:pt x="f337" y="f1260"/>
                </a:lnTo>
                <a:lnTo>
                  <a:pt x="f250" y="f1303"/>
                </a:lnTo>
                <a:lnTo>
                  <a:pt x="f55" y="f328"/>
                </a:lnTo>
                <a:lnTo>
                  <a:pt x="f994" y="f1304"/>
                </a:lnTo>
                <a:lnTo>
                  <a:pt x="f1013" y="f1305"/>
                </a:lnTo>
                <a:lnTo>
                  <a:pt x="f1306" y="f493"/>
                </a:lnTo>
                <a:lnTo>
                  <a:pt x="f235" y="f1307"/>
                </a:lnTo>
                <a:lnTo>
                  <a:pt x="f233" y="f1308"/>
                </a:lnTo>
                <a:lnTo>
                  <a:pt x="f185" y="f1309"/>
                </a:lnTo>
                <a:lnTo>
                  <a:pt x="f231" y="f1310"/>
                </a:lnTo>
                <a:lnTo>
                  <a:pt x="f1033" y="f320"/>
                </a:lnTo>
                <a:lnTo>
                  <a:pt x="f1311" y="f320"/>
                </a:lnTo>
                <a:lnTo>
                  <a:pt x="f192" y="f388"/>
                </a:lnTo>
                <a:lnTo>
                  <a:pt x="f1312" y="f412"/>
                </a:lnTo>
                <a:lnTo>
                  <a:pt x="f1313" y="f1314"/>
                </a:lnTo>
                <a:lnTo>
                  <a:pt x="f196" y="f1315"/>
                </a:lnTo>
                <a:lnTo>
                  <a:pt x="f198" y="f1316"/>
                </a:lnTo>
                <a:lnTo>
                  <a:pt x="f198" y="f1317"/>
                </a:lnTo>
                <a:lnTo>
                  <a:pt x="f196" y="f1318"/>
                </a:lnTo>
                <a:lnTo>
                  <a:pt x="f369" y="f1267"/>
                </a:lnTo>
                <a:lnTo>
                  <a:pt x="f1319" y="f1320"/>
                </a:lnTo>
                <a:lnTo>
                  <a:pt x="f1057" y="f497"/>
                </a:lnTo>
                <a:lnTo>
                  <a:pt x="f1321" y="f1260"/>
                </a:lnTo>
                <a:lnTo>
                  <a:pt x="f356" y="f510"/>
                </a:lnTo>
                <a:lnTo>
                  <a:pt x="f1031" y="f1322"/>
                </a:lnTo>
                <a:lnTo>
                  <a:pt x="f347" y="f421"/>
                </a:lnTo>
                <a:lnTo>
                  <a:pt x="f1033" y="f1252"/>
                </a:lnTo>
                <a:lnTo>
                  <a:pt x="f225" y="f475"/>
                </a:lnTo>
                <a:lnTo>
                  <a:pt x="f225" y="f1323"/>
                </a:lnTo>
                <a:lnTo>
                  <a:pt x="f1033" y="f1324"/>
                </a:lnTo>
                <a:lnTo>
                  <a:pt x="f331" y="f574"/>
                </a:lnTo>
                <a:lnTo>
                  <a:pt x="f1033" y="f428"/>
                </a:lnTo>
                <a:lnTo>
                  <a:pt x="f1325" y="f1224"/>
                </a:lnTo>
                <a:lnTo>
                  <a:pt x="f227" y="f1326"/>
                </a:lnTo>
                <a:lnTo>
                  <a:pt x="f1325" y="f1327"/>
                </a:lnTo>
                <a:lnTo>
                  <a:pt x="f47" y="f481"/>
                </a:lnTo>
                <a:lnTo>
                  <a:pt x="f1328" y="f1192"/>
                </a:lnTo>
                <a:lnTo>
                  <a:pt x="f1031" y="f232"/>
                </a:lnTo>
                <a:lnTo>
                  <a:pt x="f222" y="f512"/>
                </a:lnTo>
                <a:lnTo>
                  <a:pt x="f1329" y="f1161"/>
                </a:lnTo>
                <a:lnTo>
                  <a:pt x="f819" y="f1330"/>
                </a:lnTo>
                <a:lnTo>
                  <a:pt x="f99" y="f1331"/>
                </a:lnTo>
                <a:lnTo>
                  <a:pt x="f94" y="f504"/>
                </a:lnTo>
                <a:lnTo>
                  <a:pt x="f90" y="f48"/>
                </a:lnTo>
                <a:lnTo>
                  <a:pt x="f1332" y="f1333"/>
                </a:lnTo>
                <a:lnTo>
                  <a:pt x="f321" y="f1334"/>
                </a:lnTo>
                <a:lnTo>
                  <a:pt x="f86" y="f684"/>
                </a:lnTo>
                <a:lnTo>
                  <a:pt x="f1335" y="f1336"/>
                </a:lnTo>
                <a:lnTo>
                  <a:pt x="f299" y="f1333"/>
                </a:lnTo>
                <a:lnTo>
                  <a:pt x="f381" y="f48"/>
                </a:lnTo>
                <a:lnTo>
                  <a:pt x="f1337" y="f504"/>
                </a:lnTo>
                <a:lnTo>
                  <a:pt x="f319" y="f219"/>
                </a:lnTo>
                <a:lnTo>
                  <a:pt x="f810" y="f682"/>
                </a:lnTo>
                <a:lnTo>
                  <a:pt x="f1338" y="f189"/>
                </a:lnTo>
                <a:lnTo>
                  <a:pt x="f1339" y="f1340"/>
                </a:lnTo>
                <a:lnTo>
                  <a:pt x="f847" y="f1341"/>
                </a:lnTo>
                <a:lnTo>
                  <a:pt x="f1342" y="f1171"/>
                </a:lnTo>
                <a:lnTo>
                  <a:pt x="f1343" y="f234"/>
                </a:lnTo>
                <a:lnTo>
                  <a:pt x="f1344" y="f1345"/>
                </a:lnTo>
                <a:lnTo>
                  <a:pt x="f811" y="f1210"/>
                </a:lnTo>
                <a:lnTo>
                  <a:pt x="f1346" y="f374"/>
                </a:lnTo>
                <a:lnTo>
                  <a:pt x="f84" y="f1347"/>
                </a:lnTo>
                <a:lnTo>
                  <a:pt x="f1348" y="f1296"/>
                </a:lnTo>
                <a:lnTo>
                  <a:pt x="f1349" y="f1249"/>
                </a:lnTo>
                <a:lnTo>
                  <a:pt x="f1350" y="f1351"/>
                </a:lnTo>
                <a:lnTo>
                  <a:pt x="f854" y="f283"/>
                </a:lnTo>
                <a:lnTo>
                  <a:pt x="f1352" y="f501"/>
                </a:lnTo>
                <a:lnTo>
                  <a:pt x="f210" y="f1353"/>
                </a:lnTo>
                <a:lnTo>
                  <a:pt x="f97" y="f506"/>
                </a:lnTo>
                <a:lnTo>
                  <a:pt x="f1354" y="f334"/>
                </a:lnTo>
                <a:lnTo>
                  <a:pt x="f117" y="f1355"/>
                </a:lnTo>
                <a:lnTo>
                  <a:pt x="f200" y="f379"/>
                </a:lnTo>
                <a:lnTo>
                  <a:pt x="f325" y="f1356"/>
                </a:lnTo>
                <a:lnTo>
                  <a:pt x="f325" y="f1302"/>
                </a:lnTo>
                <a:lnTo>
                  <a:pt x="f431" y="f497"/>
                </a:lnTo>
                <a:lnTo>
                  <a:pt x="f1357" y="f1358"/>
                </a:lnTo>
                <a:lnTo>
                  <a:pt x="f1359" y="f1360"/>
                </a:lnTo>
                <a:lnTo>
                  <a:pt x="f323" y="f1361"/>
                </a:lnTo>
                <a:lnTo>
                  <a:pt x="f99" y="f1362"/>
                </a:lnTo>
                <a:lnTo>
                  <a:pt x="f211" y="f384"/>
                </a:lnTo>
                <a:lnTo>
                  <a:pt x="f854" y="f1317"/>
                </a:lnTo>
                <a:lnTo>
                  <a:pt x="f1363" y="f1364"/>
                </a:lnTo>
                <a:lnTo>
                  <a:pt x="f1365" y="f1305"/>
                </a:lnTo>
                <a:lnTo>
                  <a:pt x="f1366" y="f1362"/>
                </a:lnTo>
                <a:lnTo>
                  <a:pt x="f1367" y="f1368"/>
                </a:lnTo>
                <a:lnTo>
                  <a:pt x="f1369" y="f513"/>
                </a:lnTo>
                <a:lnTo>
                  <a:pt x="f1370" y="f287"/>
                </a:lnTo>
                <a:lnTo>
                  <a:pt x="f387" y="f672"/>
                </a:lnTo>
                <a:lnTo>
                  <a:pt x="f1370" y="f1371"/>
                </a:lnTo>
                <a:lnTo>
                  <a:pt x="f1372" y="f1373"/>
                </a:lnTo>
                <a:lnTo>
                  <a:pt x="f78" y="f1374"/>
                </a:lnTo>
                <a:lnTo>
                  <a:pt x="f1339" y="f1375"/>
                </a:lnTo>
                <a:lnTo>
                  <a:pt x="f80" y="f1280"/>
                </a:lnTo>
                <a:lnTo>
                  <a:pt x="f1342" y="f1376"/>
                </a:lnTo>
                <a:lnTo>
                  <a:pt x="f1342" y="f1353"/>
                </a:lnTo>
                <a:lnTo>
                  <a:pt x="f125" y="f1377"/>
                </a:lnTo>
                <a:lnTo>
                  <a:pt x="f1366" y="f283"/>
                </a:lnTo>
                <a:lnTo>
                  <a:pt x="f810" y="f1283"/>
                </a:lnTo>
                <a:lnTo>
                  <a:pt x="f1378" y="f1379"/>
                </a:lnTo>
                <a:lnTo>
                  <a:pt x="f845" y="f1252"/>
                </a:lnTo>
                <a:lnTo>
                  <a:pt x="f845" y="f582"/>
                </a:lnTo>
                <a:lnTo>
                  <a:pt x="f383" y="f338"/>
                </a:lnTo>
                <a:lnTo>
                  <a:pt x="f1380" y="f595"/>
                </a:lnTo>
                <a:lnTo>
                  <a:pt x="f1342" y="f571"/>
                </a:lnTo>
                <a:lnTo>
                  <a:pt x="f1339" y="f1177"/>
                </a:lnTo>
                <a:lnTo>
                  <a:pt x="f1381" y="f1171"/>
                </a:lnTo>
                <a:lnTo>
                  <a:pt x="f808" y="f1231"/>
                </a:lnTo>
                <a:lnTo>
                  <a:pt x="f1372" y="f1382"/>
                </a:lnTo>
                <a:lnTo>
                  <a:pt x="f76" y="f1233"/>
                </a:lnTo>
                <a:lnTo>
                  <a:pt x="f1383" y="f1384"/>
                </a:lnTo>
                <a:lnTo>
                  <a:pt x="f1385" y="f187"/>
                </a:lnTo>
                <a:lnTo>
                  <a:pt x="f305" y="f1386"/>
                </a:lnTo>
                <a:lnTo>
                  <a:pt x="f1387" y="f1388"/>
                </a:lnTo>
                <a:lnTo>
                  <a:pt x="f1389" y="f486"/>
                </a:lnTo>
                <a:lnTo>
                  <a:pt x="f1390" y="f1237"/>
                </a:lnTo>
                <a:lnTo>
                  <a:pt x="f1391" y="f1382"/>
                </a:lnTo>
                <a:lnTo>
                  <a:pt x="f152" y="f352"/>
                </a:lnTo>
                <a:lnTo>
                  <a:pt x="f761" y="f1392"/>
                </a:lnTo>
                <a:lnTo>
                  <a:pt x="f1393" y="f364"/>
                </a:lnTo>
                <a:lnTo>
                  <a:pt x="f1394" y="f261"/>
                </a:lnTo>
                <a:lnTo>
                  <a:pt x="f1395" y="f1396"/>
                </a:lnTo>
                <a:lnTo>
                  <a:pt x="f1397" y="f1398"/>
                </a:lnTo>
                <a:lnTo>
                  <a:pt x="f576" y="f400"/>
                </a:lnTo>
                <a:lnTo>
                  <a:pt x="f1399" y="f1400"/>
                </a:lnTo>
                <a:lnTo>
                  <a:pt x="f578" y="f1401"/>
                </a:lnTo>
                <a:lnTo>
                  <a:pt x="f604" y="f1402"/>
                </a:lnTo>
                <a:lnTo>
                  <a:pt x="f1403" y="f1404"/>
                </a:lnTo>
                <a:lnTo>
                  <a:pt x="f1405" y="f538"/>
                </a:lnTo>
                <a:lnTo>
                  <a:pt x="f1405" y="f1406"/>
                </a:lnTo>
                <a:lnTo>
                  <a:pt x="f559" y="f173"/>
                </a:lnTo>
                <a:lnTo>
                  <a:pt x="f604" y="f749"/>
                </a:lnTo>
                <a:lnTo>
                  <a:pt x="f1407" y="f1408"/>
                </a:lnTo>
                <a:lnTo>
                  <a:pt x="f1409" y="f1410"/>
                </a:lnTo>
                <a:lnTo>
                  <a:pt x="f607" y="f781"/>
                </a:lnTo>
                <a:lnTo>
                  <a:pt x="f570" y="f460"/>
                </a:lnTo>
                <a:lnTo>
                  <a:pt x="f535" y="f1391"/>
                </a:lnTo>
                <a:lnTo>
                  <a:pt x="f1411" y="f1412"/>
                </a:lnTo>
                <a:lnTo>
                  <a:pt x="f478" y="f1413"/>
                </a:lnTo>
                <a:lnTo>
                  <a:pt x="f474" y="f1414"/>
                </a:lnTo>
                <a:lnTo>
                  <a:pt x="f1415" y="f1416"/>
                </a:lnTo>
                <a:lnTo>
                  <a:pt x="f406" y="f1417"/>
                </a:lnTo>
                <a:lnTo>
                  <a:pt x="f769" y="f1418"/>
                </a:lnTo>
                <a:lnTo>
                  <a:pt x="f156" y="f1419"/>
                </a:lnTo>
                <a:lnTo>
                  <a:pt x="f460" y="f1389"/>
                </a:lnTo>
                <a:lnTo>
                  <a:pt x="f1420" y="f70"/>
                </a:lnTo>
                <a:lnTo>
                  <a:pt x="f1421" y="f1422"/>
                </a:lnTo>
                <a:lnTo>
                  <a:pt x="f1370" y="f307"/>
                </a:lnTo>
                <a:lnTo>
                  <a:pt x="f1348" y="f129"/>
                </a:lnTo>
                <a:lnTo>
                  <a:pt x="f1423" y="f1424"/>
                </a:lnTo>
                <a:lnTo>
                  <a:pt x="f323" y="f1370"/>
                </a:lnTo>
                <a:lnTo>
                  <a:pt x="f835" y="f1369"/>
                </a:lnTo>
                <a:lnTo>
                  <a:pt x="f1059" y="f127"/>
                </a:lnTo>
                <a:lnTo>
                  <a:pt x="f1027" y="f1425"/>
                </a:lnTo>
                <a:lnTo>
                  <a:pt x="f1312" y="f1381"/>
                </a:lnTo>
                <a:lnTo>
                  <a:pt x="f1426" y="f385"/>
                </a:lnTo>
                <a:lnTo>
                  <a:pt x="f347" y="f80"/>
                </a:lnTo>
                <a:lnTo>
                  <a:pt x="f175" y="f1343"/>
                </a:lnTo>
                <a:lnTo>
                  <a:pt x="f1427" y="f1428"/>
                </a:lnTo>
                <a:lnTo>
                  <a:pt x="f18" y="f1429"/>
                </a:lnTo>
                <a:lnTo>
                  <a:pt x="f953" y="f452"/>
                </a:lnTo>
                <a:lnTo>
                  <a:pt x="f949" y="f376"/>
                </a:lnTo>
                <a:lnTo>
                  <a:pt x="f1157" y="f1430"/>
                </a:lnTo>
                <a:lnTo>
                  <a:pt x="f1431" y="f196"/>
                </a:lnTo>
                <a:lnTo>
                  <a:pt x="f1432" y="f1021"/>
                </a:lnTo>
                <a:lnTo>
                  <a:pt x="f1433" y="f1434"/>
                </a:lnTo>
                <a:lnTo>
                  <a:pt x="f278" y="f349"/>
                </a:lnTo>
                <a:lnTo>
                  <a:pt x="f1143" y="f229"/>
                </a:lnTo>
                <a:lnTo>
                  <a:pt x="f1261" y="f188"/>
                </a:lnTo>
                <a:lnTo>
                  <a:pt x="f1435" y="f1436"/>
                </a:lnTo>
                <a:lnTo>
                  <a:pt x="f1437" y="f181"/>
                </a:lnTo>
                <a:lnTo>
                  <a:pt x="f1197" y="f185"/>
                </a:lnTo>
                <a:lnTo>
                  <a:pt x="f1438" y="f444"/>
                </a:lnTo>
                <a:lnTo>
                  <a:pt x="f1225" y="f1439"/>
                </a:lnTo>
                <a:lnTo>
                  <a:pt x="f1440" y="f995"/>
                </a:lnTo>
                <a:lnTo>
                  <a:pt x="f1242" y="f235"/>
                </a:lnTo>
                <a:lnTo>
                  <a:pt x="f1441" y="f995"/>
                </a:lnTo>
                <a:lnTo>
                  <a:pt x="f10" y="f1442"/>
                </a:lnTo>
                <a:lnTo>
                  <a:pt x="f1443" y="f443"/>
                </a:lnTo>
                <a:lnTo>
                  <a:pt x="f1238" y="f233"/>
                </a:lnTo>
                <a:lnTo>
                  <a:pt x="f250" y="f1444"/>
                </a:lnTo>
                <a:lnTo>
                  <a:pt x="f24" y="f439"/>
                </a:lnTo>
                <a:lnTo>
                  <a:pt x="f1445" y="f339"/>
                </a:lnTo>
                <a:lnTo>
                  <a:pt x="f1311" y="f1446"/>
                </a:lnTo>
                <a:lnTo>
                  <a:pt x="f1329" y="f1447"/>
                </a:lnTo>
                <a:lnTo>
                  <a:pt x="f861" y="f1448"/>
                </a:lnTo>
                <a:lnTo>
                  <a:pt x="f1449" y="f190"/>
                </a:lnTo>
                <a:lnTo>
                  <a:pt x="f211" y="f1450"/>
                </a:lnTo>
                <a:lnTo>
                  <a:pt x="f1348" y="f1319"/>
                </a:lnTo>
                <a:lnTo>
                  <a:pt x="f1451" y="f1452"/>
                </a:lnTo>
                <a:lnTo>
                  <a:pt x="f1419" y="f94"/>
                </a:lnTo>
                <a:lnTo>
                  <a:pt x="f777" y="f453"/>
                </a:lnTo>
                <a:lnTo>
                  <a:pt x="f1453" y="f1454"/>
                </a:lnTo>
                <a:lnTo>
                  <a:pt x="f745" y="f1455"/>
                </a:lnTo>
                <a:lnTo>
                  <a:pt x="f1456" y="f307"/>
                </a:lnTo>
                <a:lnTo>
                  <a:pt x="f1457" y="f416"/>
                </a:lnTo>
                <a:lnTo>
                  <a:pt x="f1458" y="f1459"/>
                </a:lnTo>
                <a:lnTo>
                  <a:pt x="f656" y="f1460"/>
                </a:lnTo>
                <a:lnTo>
                  <a:pt x="f604" y="f789"/>
                </a:lnTo>
                <a:lnTo>
                  <a:pt x="f603" y="f1461"/>
                </a:lnTo>
                <a:lnTo>
                  <a:pt x="f1462" y="f137"/>
                </a:lnTo>
                <a:lnTo>
                  <a:pt x="f1463" y="f1416"/>
                </a:lnTo>
                <a:lnTo>
                  <a:pt x="f607" y="f1464"/>
                </a:lnTo>
                <a:lnTo>
                  <a:pt x="f1465" y="f129"/>
                </a:lnTo>
                <a:lnTo>
                  <a:pt x="f1466" y="f808"/>
                </a:lnTo>
                <a:lnTo>
                  <a:pt x="f1467" y="f1468"/>
                </a:lnTo>
                <a:lnTo>
                  <a:pt x="f745" y="f319"/>
                </a:lnTo>
                <a:lnTo>
                  <a:pt x="f464" y="f1469"/>
                </a:lnTo>
                <a:lnTo>
                  <a:pt x="f158" y="f297"/>
                </a:lnTo>
                <a:lnTo>
                  <a:pt x="f141" y="f1470"/>
                </a:lnTo>
                <a:lnTo>
                  <a:pt x="f1412" y="f205"/>
                </a:lnTo>
                <a:lnTo>
                  <a:pt x="f1419" y="f829"/>
                </a:lnTo>
                <a:lnTo>
                  <a:pt x="f1471" y="f327"/>
                </a:lnTo>
                <a:lnTo>
                  <a:pt x="f1369" y="f329"/>
                </a:lnTo>
                <a:lnTo>
                  <a:pt x="f1472" y="f1473"/>
                </a:lnTo>
                <a:lnTo>
                  <a:pt x="f1474" y="f177"/>
                </a:lnTo>
                <a:lnTo>
                  <a:pt x="f123" y="f1444"/>
                </a:lnTo>
                <a:lnTo>
                  <a:pt x="f1349" y="f288"/>
                </a:lnTo>
                <a:lnTo>
                  <a:pt x="f1475" y="f1005"/>
                </a:lnTo>
                <a:lnTo>
                  <a:pt x="f213" y="f969"/>
                </a:lnTo>
                <a:lnTo>
                  <a:pt x="f1359" y="f1476"/>
                </a:lnTo>
                <a:lnTo>
                  <a:pt x="f1357" y="f284"/>
                </a:lnTo>
                <a:lnTo>
                  <a:pt x="f823" y="f1270"/>
                </a:lnTo>
                <a:lnTo>
                  <a:pt x="f1025" y="f1226"/>
                </a:lnTo>
                <a:lnTo>
                  <a:pt x="f1477" y="f1433"/>
                </a:lnTo>
                <a:lnTo>
                  <a:pt x="f349" y="f1478"/>
                </a:lnTo>
                <a:lnTo>
                  <a:pt x="f333" y="f1479"/>
                </a:lnTo>
                <a:lnTo>
                  <a:pt x="f439" y="f1480"/>
                </a:lnTo>
                <a:lnTo>
                  <a:pt x="f256" y="f1437"/>
                </a:lnTo>
                <a:lnTo>
                  <a:pt x="f446" y="f1214"/>
                </a:lnTo>
                <a:lnTo>
                  <a:pt x="f179" y="f1481"/>
                </a:lnTo>
                <a:lnTo>
                  <a:pt x="f227" y="f1482"/>
                </a:lnTo>
                <a:lnTo>
                  <a:pt x="f434" y="f1143"/>
                </a:lnTo>
                <a:lnTo>
                  <a:pt x="f870" y="f889"/>
                </a:lnTo>
                <a:lnTo>
                  <a:pt x="f1027" y="f1483"/>
                </a:lnTo>
                <a:lnTo>
                  <a:pt x="f861" y="f1484"/>
                </a:lnTo>
                <a:lnTo>
                  <a:pt x="f431" y="f1257"/>
                </a:lnTo>
                <a:lnTo>
                  <a:pt x="f92" y="f1485"/>
                </a:lnTo>
                <a:lnTo>
                  <a:pt x="f1486" y="f1205"/>
                </a:lnTo>
                <a:lnTo>
                  <a:pt x="f1487" y="f1089"/>
                </a:lnTo>
                <a:lnTo>
                  <a:pt x="f307" y="f1212"/>
                </a:lnTo>
                <a:lnTo>
                  <a:pt x="f1488" y="f1489"/>
                </a:lnTo>
                <a:lnTo>
                  <a:pt x="f145" y="f1490"/>
                </a:lnTo>
                <a:lnTo>
                  <a:pt x="f630" y="f1491"/>
                </a:lnTo>
                <a:lnTo>
                  <a:pt x="f173" y="f1289"/>
                </a:lnTo>
                <a:lnTo>
                  <a:pt x="f65" y="f1492"/>
                </a:lnTo>
                <a:lnTo>
                  <a:pt x="f548" y="f1493"/>
                </a:lnTo>
                <a:lnTo>
                  <a:pt x="f609" y="f177"/>
                </a:lnTo>
                <a:lnTo>
                  <a:pt x="f570" y="f361"/>
                </a:lnTo>
                <a:lnTo>
                  <a:pt x="f575" y="f1357"/>
                </a:lnTo>
                <a:lnTo>
                  <a:pt x="f1494" y="f812"/>
                </a:lnTo>
                <a:lnTo>
                  <a:pt x="f1405" y="f78"/>
                </a:lnTo>
                <a:lnTo>
                  <a:pt x="f1495" y="f804"/>
                </a:lnTo>
                <a:lnTo>
                  <a:pt x="f1496" y="f458"/>
                </a:lnTo>
                <a:lnTo>
                  <a:pt x="f581" y="f460"/>
                </a:lnTo>
                <a:lnTo>
                  <a:pt x="f1497" y="f1498"/>
                </a:lnTo>
                <a:lnTo>
                  <a:pt x="f1499" y="f1390"/>
                </a:lnTo>
                <a:lnTo>
                  <a:pt x="f1500" y="f131"/>
                </a:lnTo>
                <a:lnTo>
                  <a:pt x="f1501" y="f422"/>
                </a:lnTo>
                <a:lnTo>
                  <a:pt x="f550" y="f1378"/>
                </a:lnTo>
                <a:lnTo>
                  <a:pt x="f549" y="f811"/>
                </a:lnTo>
                <a:lnTo>
                  <a:pt x="f547" y="f1335"/>
                </a:lnTo>
                <a:lnTo>
                  <a:pt x="f547" y="f452"/>
                </a:lnTo>
                <a:lnTo>
                  <a:pt x="f545" y="f97"/>
                </a:lnTo>
                <a:lnTo>
                  <a:pt x="f1502" y="f1449"/>
                </a:lnTo>
                <a:lnTo>
                  <a:pt x="f403" y="f826"/>
                </a:lnTo>
                <a:lnTo>
                  <a:pt x="f584" y="f1021"/>
                </a:lnTo>
                <a:lnTo>
                  <a:pt x="f310" y="f351"/>
                </a:lnTo>
                <a:lnTo>
                  <a:pt x="f585" y="f1503"/>
                </a:lnTo>
                <a:lnTo>
                  <a:pt x="f1504" y="f55"/>
                </a:lnTo>
                <a:lnTo>
                  <a:pt x="f588" y="f242"/>
                </a:lnTo>
                <a:lnTo>
                  <a:pt x="f594" y="f1505"/>
                </a:lnTo>
                <a:lnTo>
                  <a:pt x="f1506" y="f1507"/>
                </a:lnTo>
                <a:lnTo>
                  <a:pt x="f1508" y="f1509"/>
                </a:lnTo>
                <a:lnTo>
                  <a:pt x="f733" y="f1510"/>
                </a:lnTo>
                <a:lnTo>
                  <a:pt x="f1511" y="f1479"/>
                </a:lnTo>
                <a:lnTo>
                  <a:pt x="f1512" y="f1513"/>
                </a:lnTo>
                <a:lnTo>
                  <a:pt x="f1514" y="f1089"/>
                </a:lnTo>
                <a:lnTo>
                  <a:pt x="f1515" y="f1516"/>
                </a:lnTo>
                <a:lnTo>
                  <a:pt x="f1517" y="f273"/>
                </a:lnTo>
                <a:lnTo>
                  <a:pt x="f492" y="f1518"/>
                </a:lnTo>
                <a:lnTo>
                  <a:pt x="f1519" y="f1520"/>
                </a:lnTo>
                <a:lnTo>
                  <a:pt x="f1317" y="f1521"/>
                </a:lnTo>
                <a:lnTo>
                  <a:pt x="f1396" y="f1170"/>
                </a:lnTo>
                <a:lnTo>
                  <a:pt x="f1522" y="f924"/>
                </a:lnTo>
                <a:lnTo>
                  <a:pt x="f1322" y="f906"/>
                </a:lnTo>
                <a:lnTo>
                  <a:pt x="f421" y="f1523"/>
                </a:lnTo>
                <a:lnTo>
                  <a:pt x="f1524" y="f1525"/>
                </a:lnTo>
                <a:lnTo>
                  <a:pt x="f501" y="f1109"/>
                </a:lnTo>
                <a:lnTo>
                  <a:pt x="f582" y="f1112"/>
                </a:lnTo>
                <a:lnTo>
                  <a:pt x="f589" y="f262"/>
                </a:lnTo>
                <a:lnTo>
                  <a:pt x="f1323" y="f1526"/>
                </a:lnTo>
                <a:lnTo>
                  <a:pt x="f260" y="f5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2E2224"/>
              </a:solidFill>
              <a:uFillTx/>
              <a:latin typeface="Candara"/>
            </a:endParaRP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85281-3D1B-4887-8360-60EDA46263E3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35F33-C6FB-49B6-8EA9-5C5B909DEEF9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30"/>
          <p:cNvSpPr txBox="1">
            <a:spLocks noGrp="1"/>
          </p:cNvSpPr>
          <p:nvPr>
            <p:ph idx="1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20000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0"/>
            <a:ext cx="3409953" cy="6858000"/>
          </a:xfrm>
          <a:prstGeom prst="rect">
            <a:avLst/>
          </a:prstGeom>
          <a:solidFill>
            <a:srgbClr val="48231E">
              <a:alpha val="7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CBD8DD"/>
                </a:solidFill>
              </a:defRPr>
            </a:lvl1pPr>
          </a:lstStyle>
          <a:p>
            <a:pPr lvl="0"/>
            <a:fld id="{471D39CC-F14C-407C-954F-B8FC69866229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E95FDA-876F-4E70-AF7A-E6B643211D20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3743325" y="1400175"/>
            <a:ext cx="5120640" cy="1476371"/>
          </a:xfrm>
        </p:spPr>
        <p:txBody>
          <a:bodyPr anchor="b"/>
          <a:lstStyle>
            <a:lvl1pPr marL="0" indent="0">
              <a:buNone/>
              <a:defRPr sz="2400" spc="12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Freeform 7"/>
          <p:cNvSpPr/>
          <p:nvPr/>
        </p:nvSpPr>
        <p:spPr>
          <a:xfrm>
            <a:off x="34290" y="136638"/>
            <a:ext cx="3326148" cy="67213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09"/>
              <a:gd name="f7" fmla="val 4865"/>
              <a:gd name="f8" fmla="val 414"/>
              <a:gd name="f9" fmla="val 2058"/>
              <a:gd name="f10" fmla="val 482"/>
              <a:gd name="f11" fmla="val 2173"/>
              <a:gd name="f12" fmla="val 503"/>
              <a:gd name="f13" fmla="val 2207"/>
              <a:gd name="f14" fmla="val 523"/>
              <a:gd name="f15" fmla="val 2242"/>
              <a:gd name="f16" fmla="val 538"/>
              <a:gd name="f17" fmla="val 2269"/>
              <a:gd name="f18" fmla="val 547"/>
              <a:gd name="f19" fmla="val 2282"/>
              <a:gd name="f20" fmla="val 559"/>
              <a:gd name="f21" fmla="val 2292"/>
              <a:gd name="f22" fmla="val 606"/>
              <a:gd name="f23" fmla="val 2323"/>
              <a:gd name="f24" fmla="val 618"/>
              <a:gd name="f25" fmla="val 2332"/>
              <a:gd name="f26" fmla="val 637"/>
              <a:gd name="f27" fmla="val 2344"/>
              <a:gd name="f28" fmla="val 657"/>
              <a:gd name="f29" fmla="val 2360"/>
              <a:gd name="f30" fmla="val 705"/>
              <a:gd name="f31" fmla="val 2392"/>
              <a:gd name="f32" fmla="val 728"/>
              <a:gd name="f33" fmla="val 2407"/>
              <a:gd name="f34" fmla="val 749"/>
              <a:gd name="f35" fmla="val 2420"/>
              <a:gd name="f36" fmla="val 765"/>
              <a:gd name="f37" fmla="val 2429"/>
              <a:gd name="f38" fmla="val 762"/>
              <a:gd name="f39" fmla="val 755"/>
              <a:gd name="f40" fmla="val 2354"/>
              <a:gd name="f41" fmla="val 744"/>
              <a:gd name="f42" fmla="val 2326"/>
              <a:gd name="f43" fmla="val 730"/>
              <a:gd name="f44" fmla="val 2298"/>
              <a:gd name="f45" fmla="val 687"/>
              <a:gd name="f46" fmla="val 2238"/>
              <a:gd name="f47" fmla="val 643"/>
              <a:gd name="f48" fmla="val 2180"/>
              <a:gd name="f49" fmla="val 597"/>
              <a:gd name="f50" fmla="val 2123"/>
              <a:gd name="f51" fmla="val 590"/>
              <a:gd name="f52" fmla="val 2112"/>
              <a:gd name="f53" fmla="val 582"/>
              <a:gd name="f54" fmla="val 2105"/>
              <a:gd name="f55" fmla="val 573"/>
              <a:gd name="f56" fmla="val 2101"/>
              <a:gd name="f57" fmla="val 560"/>
              <a:gd name="f58" fmla="val 2099"/>
              <a:gd name="f59" fmla="val 537"/>
              <a:gd name="f60" fmla="val 2095"/>
              <a:gd name="f61" fmla="val 512"/>
              <a:gd name="f62" fmla="val 2086"/>
              <a:gd name="f63" fmla="val 488"/>
              <a:gd name="f64" fmla="val 2078"/>
              <a:gd name="f65" fmla="val 1172"/>
              <a:gd name="f66" fmla="val 1997"/>
              <a:gd name="f67" fmla="val 1051"/>
              <a:gd name="f68" fmla="val 2064"/>
              <a:gd name="f69" fmla="val 1011"/>
              <a:gd name="f70" fmla="val 973"/>
              <a:gd name="f71" fmla="val 2108"/>
              <a:gd name="f72" fmla="val 957"/>
              <a:gd name="f73" fmla="val 2115"/>
              <a:gd name="f74" fmla="val 940"/>
              <a:gd name="f75" fmla="val 2124"/>
              <a:gd name="f76" fmla="val 926"/>
              <a:gd name="f77" fmla="val 2133"/>
              <a:gd name="f78" fmla="val 914"/>
              <a:gd name="f79" fmla="val 2145"/>
              <a:gd name="f80" fmla="val 896"/>
              <a:gd name="f81" fmla="val 2168"/>
              <a:gd name="f82" fmla="val 877"/>
              <a:gd name="f83" fmla="val 2192"/>
              <a:gd name="f84" fmla="val 856"/>
              <a:gd name="f85" fmla="val 2221"/>
              <a:gd name="f86" fmla="val 836"/>
              <a:gd name="f87" fmla="val 2252"/>
              <a:gd name="f88" fmla="val 820"/>
              <a:gd name="f89" fmla="val 2283"/>
              <a:gd name="f90" fmla="val 809"/>
              <a:gd name="f91" fmla="val 2307"/>
              <a:gd name="f92" fmla="val 802"/>
              <a:gd name="f93" fmla="val 2331"/>
              <a:gd name="f94" fmla="val 800"/>
              <a:gd name="f95" fmla="val 2336"/>
              <a:gd name="f96" fmla="val 2351"/>
              <a:gd name="f97" fmla="val 799"/>
              <a:gd name="f98" fmla="val 2372"/>
              <a:gd name="f99" fmla="val 796"/>
              <a:gd name="f100" fmla="val 2394"/>
              <a:gd name="f101" fmla="val 793"/>
              <a:gd name="f102" fmla="val 2444"/>
              <a:gd name="f103" fmla="val 792"/>
              <a:gd name="f104" fmla="val 2465"/>
              <a:gd name="f105" fmla="val 790"/>
              <a:gd name="f106" fmla="val 2481"/>
              <a:gd name="f107" fmla="val 780"/>
              <a:gd name="f108" fmla="val 2593"/>
              <a:gd name="f109" fmla="val 769"/>
              <a:gd name="f110" fmla="val 2704"/>
              <a:gd name="f111" fmla="val 768"/>
              <a:gd name="f112" fmla="val 2735"/>
              <a:gd name="f113" fmla="val 2788"/>
              <a:gd name="f114" fmla="val 761"/>
              <a:gd name="f115" fmla="val 2844"/>
              <a:gd name="f116" fmla="val 2898"/>
              <a:gd name="f117" fmla="val 764"/>
              <a:gd name="f118" fmla="val 2951"/>
              <a:gd name="f119" fmla="val 797"/>
              <a:gd name="f120" fmla="val 2963"/>
              <a:gd name="f121" fmla="val 831"/>
              <a:gd name="f122" fmla="val 2981"/>
              <a:gd name="f123" fmla="val 862"/>
              <a:gd name="f124" fmla="val 3004"/>
              <a:gd name="f125" fmla="val 893"/>
              <a:gd name="f126" fmla="val 3032"/>
              <a:gd name="f127" fmla="val 920"/>
              <a:gd name="f128" fmla="val 3069"/>
              <a:gd name="f129" fmla="val 943"/>
              <a:gd name="f130" fmla="val 3105"/>
              <a:gd name="f131" fmla="val 968"/>
              <a:gd name="f132" fmla="val 3143"/>
              <a:gd name="f133" fmla="val 991"/>
              <a:gd name="f134" fmla="val 3181"/>
              <a:gd name="f135" fmla="val 1010"/>
              <a:gd name="f136" fmla="val 3224"/>
              <a:gd name="f137" fmla="val 1029"/>
              <a:gd name="f138" fmla="val 3284"/>
              <a:gd name="f139" fmla="val 1042"/>
              <a:gd name="f140" fmla="val 3349"/>
              <a:gd name="f141" fmla="val 1050"/>
              <a:gd name="f142" fmla="val 3417"/>
              <a:gd name="f143" fmla="val 3422"/>
              <a:gd name="f144" fmla="val 3426"/>
              <a:gd name="f145" fmla="val 1054"/>
              <a:gd name="f146" fmla="val 1058"/>
              <a:gd name="f147" fmla="val 3277"/>
              <a:gd name="f148" fmla="val 1063"/>
              <a:gd name="f149" fmla="val 3212"/>
              <a:gd name="f150" fmla="val 1067"/>
              <a:gd name="f151" fmla="val 3155"/>
              <a:gd name="f152" fmla="val 1070"/>
              <a:gd name="f153" fmla="val 3115"/>
              <a:gd name="f154" fmla="val 1075"/>
              <a:gd name="f155" fmla="val 3072"/>
              <a:gd name="f156" fmla="val 1078"/>
              <a:gd name="f157" fmla="val 3026"/>
              <a:gd name="f158" fmla="val 1082"/>
              <a:gd name="f159" fmla="val 2975"/>
              <a:gd name="f160" fmla="val 1086"/>
              <a:gd name="f161" fmla="val 2919"/>
              <a:gd name="f162" fmla="val 1091"/>
              <a:gd name="f163" fmla="val 2855"/>
              <a:gd name="f164" fmla="val 1097"/>
              <a:gd name="f165" fmla="val 2786"/>
              <a:gd name="f166" fmla="val 1103"/>
              <a:gd name="f167" fmla="val 2708"/>
              <a:gd name="f168" fmla="val 1111"/>
              <a:gd name="f169" fmla="val 1119"/>
              <a:gd name="f170" fmla="val 2479"/>
              <a:gd name="f171" fmla="val 1126"/>
              <a:gd name="f172" fmla="val 2364"/>
              <a:gd name="f173" fmla="val 1138"/>
              <a:gd name="f174" fmla="val 2249"/>
              <a:gd name="f175" fmla="val 621"/>
              <a:gd name="f176" fmla="val 1990"/>
              <a:gd name="f177" fmla="val 619"/>
              <a:gd name="f178" fmla="val 1991"/>
              <a:gd name="f179" fmla="val 616"/>
              <a:gd name="f180" fmla="val 2012"/>
              <a:gd name="f181" fmla="val 613"/>
              <a:gd name="f182" fmla="val 2034"/>
              <a:gd name="f183" fmla="val 610"/>
              <a:gd name="f184" fmla="val 2049"/>
              <a:gd name="f185" fmla="val 604"/>
              <a:gd name="f186" fmla="val 609"/>
              <a:gd name="f187" fmla="val 2092"/>
              <a:gd name="f188" fmla="val 626"/>
              <a:gd name="f189" fmla="val 2117"/>
              <a:gd name="f190" fmla="val 659"/>
              <a:gd name="f191" fmla="val 2167"/>
              <a:gd name="f192" fmla="val 691"/>
              <a:gd name="f193" fmla="val 2211"/>
              <a:gd name="f194" fmla="val 727"/>
              <a:gd name="f195" fmla="val 2255"/>
              <a:gd name="f196" fmla="val 731"/>
              <a:gd name="f197" fmla="val 2261"/>
              <a:gd name="f198" fmla="val 737"/>
              <a:gd name="f199" fmla="val 2270"/>
              <a:gd name="f200" fmla="val 752"/>
              <a:gd name="f201" fmla="val 2291"/>
              <a:gd name="f202" fmla="val 2300"/>
              <a:gd name="f203" fmla="val 2304"/>
              <a:gd name="f204" fmla="val 775"/>
              <a:gd name="f205" fmla="val 781"/>
              <a:gd name="f206" fmla="val 787"/>
              <a:gd name="f207" fmla="val 2285"/>
              <a:gd name="f208" fmla="val 805"/>
              <a:gd name="f209" fmla="val 2257"/>
              <a:gd name="f210" fmla="val 811"/>
              <a:gd name="f211" fmla="val 812"/>
              <a:gd name="f212" fmla="val 2229"/>
              <a:gd name="f213" fmla="val 806"/>
              <a:gd name="f214" fmla="val 2214"/>
              <a:gd name="f215" fmla="val 2201"/>
              <a:gd name="f216" fmla="val 786"/>
              <a:gd name="f217" fmla="val 2189"/>
              <a:gd name="f218" fmla="val 767"/>
              <a:gd name="f219" fmla="val 2165"/>
              <a:gd name="f220" fmla="val 2142"/>
              <a:gd name="f221" fmla="val 713"/>
              <a:gd name="f222" fmla="val 680"/>
              <a:gd name="f223" fmla="val 2059"/>
              <a:gd name="f224" fmla="val 641"/>
              <a:gd name="f225" fmla="val 640"/>
              <a:gd name="f226" fmla="val 2009"/>
              <a:gd name="f227" fmla="val 632"/>
              <a:gd name="f228" fmla="val 2002"/>
              <a:gd name="f229" fmla="val 629"/>
              <a:gd name="f230" fmla="val 1994"/>
              <a:gd name="f231" fmla="val 624"/>
              <a:gd name="f232" fmla="val 1993"/>
              <a:gd name="f233" fmla="val 588"/>
              <a:gd name="f234" fmla="val 1972"/>
              <a:gd name="f235" fmla="val 575"/>
              <a:gd name="f236" fmla="val 1974"/>
              <a:gd name="f237" fmla="val 569"/>
              <a:gd name="f238" fmla="val 1975"/>
              <a:gd name="f239" fmla="val 545"/>
              <a:gd name="f240" fmla="val 535"/>
              <a:gd name="f241" fmla="val 1977"/>
              <a:gd name="f242" fmla="val 526"/>
              <a:gd name="f243" fmla="val 522"/>
              <a:gd name="f244" fmla="val 1999"/>
              <a:gd name="f245" fmla="val 572"/>
              <a:gd name="f246" fmla="val 2046"/>
              <a:gd name="f247" fmla="val 578"/>
              <a:gd name="f248" fmla="val 2052"/>
              <a:gd name="f249" fmla="val 2050"/>
              <a:gd name="f250" fmla="val 587"/>
              <a:gd name="f251" fmla="val 2043"/>
              <a:gd name="f252" fmla="val 591"/>
              <a:gd name="f253" fmla="val 2024"/>
              <a:gd name="f254" fmla="val 593"/>
              <a:gd name="f255" fmla="val 2015"/>
              <a:gd name="f256" fmla="val 598"/>
              <a:gd name="f257" fmla="val 1988"/>
              <a:gd name="f258" fmla="val 1980"/>
              <a:gd name="f259" fmla="val 596"/>
              <a:gd name="f260" fmla="val 1862"/>
              <a:gd name="f261" fmla="val 1866"/>
              <a:gd name="f262" fmla="val 5"/>
              <a:gd name="f263" fmla="val 1869"/>
              <a:gd name="f264" fmla="val 19"/>
              <a:gd name="f265" fmla="val 1871"/>
              <a:gd name="f266" fmla="val 39"/>
              <a:gd name="f267" fmla="val 1872"/>
              <a:gd name="f268" fmla="val 66"/>
              <a:gd name="f269" fmla="val 1874"/>
              <a:gd name="f270" fmla="val 97"/>
              <a:gd name="f271" fmla="val 129"/>
              <a:gd name="f272" fmla="val 194"/>
              <a:gd name="f273" fmla="val 222"/>
              <a:gd name="f274" fmla="val 247"/>
              <a:gd name="f275" fmla="val 1863"/>
              <a:gd name="f276" fmla="val 265"/>
              <a:gd name="f277" fmla="val 1850"/>
              <a:gd name="f278" fmla="val 311"/>
              <a:gd name="f279" fmla="val 1831"/>
              <a:gd name="f280" fmla="val 353"/>
              <a:gd name="f281" fmla="val 1806"/>
              <a:gd name="f282" fmla="val 393"/>
              <a:gd name="f283" fmla="val 1779"/>
              <a:gd name="f284" fmla="val 432"/>
              <a:gd name="f285" fmla="val 1720"/>
              <a:gd name="f286" fmla="val 505"/>
              <a:gd name="f287" fmla="val 1667"/>
              <a:gd name="f288" fmla="val 570"/>
              <a:gd name="f289" fmla="val 1555"/>
              <a:gd name="f290" fmla="val 697"/>
              <a:gd name="f291" fmla="val 1504"/>
              <a:gd name="f292" fmla="val 763"/>
              <a:gd name="f293" fmla="val 1492"/>
              <a:gd name="f294" fmla="val 779"/>
              <a:gd name="f295" fmla="val 1478"/>
              <a:gd name="f296" fmla="val 1461"/>
              <a:gd name="f297" fmla="val 825"/>
              <a:gd name="f298" fmla="val 1445"/>
              <a:gd name="f299" fmla="val 852"/>
              <a:gd name="f300" fmla="val 1409"/>
              <a:gd name="f301" fmla="val 905"/>
              <a:gd name="f302" fmla="val 1393"/>
              <a:gd name="f303" fmla="val 927"/>
              <a:gd name="f304" fmla="val 1380"/>
              <a:gd name="f305" fmla="val 945"/>
              <a:gd name="f306" fmla="val 1368"/>
              <a:gd name="f307" fmla="val 958"/>
              <a:gd name="f308" fmla="val 1364"/>
              <a:gd name="f309" fmla="val 1080"/>
              <a:gd name="f310" fmla="val 1378"/>
              <a:gd name="f311" fmla="val 1392"/>
              <a:gd name="f312" fmla="val 1037"/>
              <a:gd name="f313" fmla="val 1403"/>
              <a:gd name="f314" fmla="val 1020"/>
              <a:gd name="f315" fmla="val 1436"/>
              <a:gd name="f316" fmla="val 955"/>
              <a:gd name="f317" fmla="val 912"/>
              <a:gd name="f318" fmla="val 1486"/>
              <a:gd name="f319" fmla="val 871"/>
              <a:gd name="f320" fmla="val 1512"/>
              <a:gd name="f321" fmla="val 827"/>
              <a:gd name="f322" fmla="val 1540"/>
              <a:gd name="f323" fmla="val 784"/>
              <a:gd name="f324" fmla="val 1570"/>
              <a:gd name="f325" fmla="val 743"/>
              <a:gd name="f326" fmla="val 1602"/>
              <a:gd name="f327" fmla="val 706"/>
              <a:gd name="f328" fmla="val 1638"/>
              <a:gd name="f329" fmla="val 673"/>
              <a:gd name="f330" fmla="val 1676"/>
              <a:gd name="f331" fmla="val 647"/>
              <a:gd name="f332" fmla="val 1716"/>
              <a:gd name="f333" fmla="val 628"/>
              <a:gd name="f334" fmla="val 1757"/>
              <a:gd name="f335" fmla="val 614"/>
              <a:gd name="f336" fmla="val 1797"/>
              <a:gd name="f337" fmla="val 607"/>
              <a:gd name="f338" fmla="val 1838"/>
              <a:gd name="f339" fmla="val 605"/>
              <a:gd name="f340" fmla="val 1890"/>
              <a:gd name="f341" fmla="val 1940"/>
              <a:gd name="f342" fmla="val 1953"/>
              <a:gd name="f343" fmla="val 636"/>
              <a:gd name="f344" fmla="val 1969"/>
              <a:gd name="f345" fmla="val 642"/>
              <a:gd name="f346" fmla="val 1989"/>
              <a:gd name="f347" fmla="val 650"/>
              <a:gd name="f348" fmla="val 2006"/>
              <a:gd name="f349" fmla="val 656"/>
              <a:gd name="f350" fmla="val 2021"/>
              <a:gd name="f351" fmla="val 662"/>
              <a:gd name="f352" fmla="val 2033"/>
              <a:gd name="f353" fmla="val 664"/>
              <a:gd name="f354" fmla="val 2037"/>
              <a:gd name="f355" fmla="val 667"/>
              <a:gd name="f356" fmla="val 669"/>
              <a:gd name="f357" fmla="val 2027"/>
              <a:gd name="f358" fmla="val 672"/>
              <a:gd name="f359" fmla="val 2017"/>
              <a:gd name="f360" fmla="val 676"/>
              <a:gd name="f361" fmla="val 688"/>
              <a:gd name="f362" fmla="val 1978"/>
              <a:gd name="f363" fmla="val 694"/>
              <a:gd name="f364" fmla="val 1968"/>
              <a:gd name="f365" fmla="val 698"/>
              <a:gd name="f366" fmla="val 1950"/>
              <a:gd name="f367" fmla="val 710"/>
              <a:gd name="f368" fmla="val 1931"/>
              <a:gd name="f369" fmla="val 722"/>
              <a:gd name="f370" fmla="val 1906"/>
              <a:gd name="f371" fmla="val 735"/>
              <a:gd name="f372" fmla="val 1876"/>
              <a:gd name="f373" fmla="val 753"/>
              <a:gd name="f374" fmla="val 1843"/>
              <a:gd name="f375" fmla="val 771"/>
              <a:gd name="f376" fmla="val 791"/>
              <a:gd name="f377" fmla="val 1766"/>
              <a:gd name="f378" fmla="val 813"/>
              <a:gd name="f379" fmla="val 1725"/>
              <a:gd name="f380" fmla="val 1683"/>
              <a:gd name="f381" fmla="val 859"/>
              <a:gd name="f382" fmla="val 1641"/>
              <a:gd name="f383" fmla="val 884"/>
              <a:gd name="f384" fmla="val 1599"/>
              <a:gd name="f385" fmla="val 908"/>
              <a:gd name="f386" fmla="val 1560"/>
              <a:gd name="f387" fmla="val 933"/>
              <a:gd name="f388" fmla="val 1521"/>
              <a:gd name="f389" fmla="val 956"/>
              <a:gd name="f390" fmla="val 1487"/>
              <a:gd name="f391" fmla="val 979"/>
              <a:gd name="f392" fmla="val 1456"/>
              <a:gd name="f393" fmla="val 999"/>
              <a:gd name="f394" fmla="val 1431"/>
              <a:gd name="f395" fmla="val 1411"/>
              <a:gd name="f396" fmla="val 1397"/>
              <a:gd name="f397" fmla="val 1387"/>
              <a:gd name="f398" fmla="val 1083"/>
              <a:gd name="f399" fmla="val 1102"/>
              <a:gd name="f400" fmla="val 1359"/>
              <a:gd name="f401" fmla="val 1120"/>
              <a:gd name="f402" fmla="val 1124"/>
              <a:gd name="f403" fmla="val 1361"/>
              <a:gd name="f404" fmla="val 1127"/>
              <a:gd name="f405" fmla="val 1362"/>
              <a:gd name="f406" fmla="val 1129"/>
              <a:gd name="f407" fmla="val 1132"/>
              <a:gd name="f408" fmla="val 1414"/>
              <a:gd name="f409" fmla="val 1114"/>
              <a:gd name="f410" fmla="val 1099"/>
              <a:gd name="f411" fmla="val 1496"/>
              <a:gd name="f412" fmla="val 1533"/>
              <a:gd name="f413" fmla="val 1567"/>
              <a:gd name="f414" fmla="val 1035"/>
              <a:gd name="f415" fmla="val 1635"/>
              <a:gd name="f416" fmla="val 984"/>
              <a:gd name="f417" fmla="val 1670"/>
              <a:gd name="f418" fmla="val 959"/>
              <a:gd name="f419" fmla="val 1705"/>
              <a:gd name="f420" fmla="val 937"/>
              <a:gd name="f421" fmla="val 1747"/>
              <a:gd name="f422" fmla="val 909"/>
              <a:gd name="f423" fmla="val 1787"/>
              <a:gd name="f424" fmla="val 878"/>
              <a:gd name="f425" fmla="val 1823"/>
              <a:gd name="f426" fmla="val 844"/>
              <a:gd name="f427" fmla="val 1860"/>
              <a:gd name="f428" fmla="val 1900"/>
              <a:gd name="f429" fmla="val 782"/>
              <a:gd name="f430" fmla="val 1959"/>
              <a:gd name="f431" fmla="val 747"/>
              <a:gd name="f432" fmla="val 715"/>
              <a:gd name="f433" fmla="val 2151"/>
              <a:gd name="f434" fmla="val 653"/>
              <a:gd name="f435" fmla="val 2157"/>
              <a:gd name="f436" fmla="val 622"/>
              <a:gd name="f437" fmla="val 2205"/>
              <a:gd name="f438" fmla="val 2218"/>
              <a:gd name="f439" fmla="val 600"/>
              <a:gd name="f440" fmla="val 2236"/>
              <a:gd name="f441" fmla="val 585"/>
              <a:gd name="f442" fmla="val 2239"/>
              <a:gd name="f443" fmla="val 583"/>
              <a:gd name="f444" fmla="val 595"/>
              <a:gd name="f445" fmla="val 2232"/>
              <a:gd name="f446" fmla="val 603"/>
              <a:gd name="f447" fmla="val 2220"/>
              <a:gd name="f448" fmla="val 701"/>
              <a:gd name="f449" fmla="val 725"/>
              <a:gd name="f450" fmla="val 2216"/>
              <a:gd name="f451" fmla="val 774"/>
              <a:gd name="f452" fmla="val 819"/>
              <a:gd name="f453" fmla="val 865"/>
              <a:gd name="f454" fmla="val 2139"/>
              <a:gd name="f455" fmla="val 948"/>
              <a:gd name="f456" fmla="val 983"/>
              <a:gd name="f457" fmla="val 2067"/>
              <a:gd name="f458" fmla="val 1017"/>
              <a:gd name="f459" fmla="val 2022"/>
              <a:gd name="f460" fmla="val 1045"/>
              <a:gd name="f461" fmla="val 1921"/>
              <a:gd name="f462" fmla="val 1105"/>
              <a:gd name="f463" fmla="val 1803"/>
              <a:gd name="f464" fmla="val 1116"/>
              <a:gd name="f465" fmla="val 1739"/>
              <a:gd name="f466" fmla="val 1123"/>
              <a:gd name="f467" fmla="val 1677"/>
              <a:gd name="f468" fmla="val 1617"/>
              <a:gd name="f469" fmla="val 1679"/>
              <a:gd name="f470" fmla="val 1136"/>
              <a:gd name="f471" fmla="val 1732"/>
              <a:gd name="f472" fmla="val 1144"/>
              <a:gd name="f473" fmla="val 1784"/>
              <a:gd name="f474" fmla="val 1154"/>
              <a:gd name="f475" fmla="val 1834"/>
              <a:gd name="f476" fmla="val 1167"/>
              <a:gd name="f477" fmla="val 1881"/>
              <a:gd name="f478" fmla="val 1185"/>
              <a:gd name="f479" fmla="val 1924"/>
              <a:gd name="f480" fmla="val 1207"/>
              <a:gd name="f481" fmla="val 1971"/>
              <a:gd name="f482" fmla="val 1239"/>
              <a:gd name="f483" fmla="val 2014"/>
              <a:gd name="f484" fmla="val 1276"/>
              <a:gd name="f485" fmla="val 1316"/>
              <a:gd name="f486" fmla="val 2080"/>
              <a:gd name="f487" fmla="val 1402"/>
              <a:gd name="f488" fmla="val 2127"/>
              <a:gd name="f489" fmla="val 1447"/>
              <a:gd name="f490" fmla="val 2143"/>
              <a:gd name="f491" fmla="val 2158"/>
              <a:gd name="f492" fmla="val 1537"/>
              <a:gd name="f493" fmla="val 1580"/>
              <a:gd name="f494" fmla="val 2174"/>
              <a:gd name="f495" fmla="val 1621"/>
              <a:gd name="f496" fmla="val 2179"/>
              <a:gd name="f497" fmla="val 1660"/>
              <a:gd name="f498" fmla="val 2182"/>
              <a:gd name="f499" fmla="val 1695"/>
              <a:gd name="f500" fmla="val 1753"/>
              <a:gd name="f501" fmla="val 1775"/>
              <a:gd name="f502" fmla="val 2177"/>
              <a:gd name="f503" fmla="val 1789"/>
              <a:gd name="f504" fmla="val 2171"/>
              <a:gd name="f505" fmla="val 2152"/>
              <a:gd name="f506" fmla="val 1767"/>
              <a:gd name="f507" fmla="val 2132"/>
              <a:gd name="f508" fmla="val 1713"/>
              <a:gd name="f509" fmla="val 2081"/>
              <a:gd name="f510" fmla="val 1686"/>
              <a:gd name="f511" fmla="val 1664"/>
              <a:gd name="f512" fmla="val 2019"/>
              <a:gd name="f513" fmla="val 1648"/>
              <a:gd name="f514" fmla="val 1633"/>
              <a:gd name="f515" fmla="val 1946"/>
              <a:gd name="f516" fmla="val 1611"/>
              <a:gd name="f517" fmla="val 1879"/>
              <a:gd name="f518" fmla="val 1854"/>
              <a:gd name="f519" fmla="val 1568"/>
              <a:gd name="f520" fmla="val 1829"/>
              <a:gd name="f521" fmla="val 1801"/>
              <a:gd name="f522" fmla="val 1735"/>
              <a:gd name="f523" fmla="val 1493"/>
              <a:gd name="f524" fmla="val 1697"/>
              <a:gd name="f525" fmla="val 1464"/>
              <a:gd name="f526" fmla="val 1652"/>
              <a:gd name="f527" fmla="val 1428"/>
              <a:gd name="f528" fmla="val 1627"/>
              <a:gd name="f529" fmla="val 1405"/>
              <a:gd name="f530" fmla="val 1601"/>
              <a:gd name="f531" fmla="val 1374"/>
              <a:gd name="f532" fmla="val 1517"/>
              <a:gd name="f533" fmla="val 1267"/>
              <a:gd name="f534" fmla="val 1489"/>
              <a:gd name="f535" fmla="val 1237"/>
              <a:gd name="f536" fmla="val 1459"/>
              <a:gd name="f537" fmla="val 1211"/>
              <a:gd name="f538" fmla="val 1195"/>
              <a:gd name="f539" fmla="val 1396"/>
              <a:gd name="f540" fmla="val 1181"/>
              <a:gd name="f541" fmla="val 1170"/>
              <a:gd name="f542" fmla="val 1356"/>
              <a:gd name="f543" fmla="val 1350"/>
              <a:gd name="f544" fmla="val 1182"/>
              <a:gd name="f545" fmla="val 1349"/>
              <a:gd name="f546" fmla="val 1192"/>
              <a:gd name="f547" fmla="val 1346"/>
              <a:gd name="f548" fmla="val 1203"/>
              <a:gd name="f549" fmla="val 1344"/>
              <a:gd name="f550" fmla="val 1343"/>
              <a:gd name="f551" fmla="val 1219"/>
              <a:gd name="f552" fmla="val 1338"/>
              <a:gd name="f553" fmla="val 1334"/>
              <a:gd name="f554" fmla="val 1257"/>
              <a:gd name="f555" fmla="val 1325"/>
              <a:gd name="f556" fmla="val 1301"/>
              <a:gd name="f557" fmla="val 1322"/>
              <a:gd name="f558" fmla="val 1321"/>
              <a:gd name="f559" fmla="val 1305"/>
              <a:gd name="f560" fmla="val 1421"/>
              <a:gd name="f561" fmla="val 1285"/>
              <a:gd name="f562" fmla="val 1523"/>
              <a:gd name="f563" fmla="val 1266"/>
              <a:gd name="f564" fmla="val 1623"/>
              <a:gd name="f565" fmla="val 1241"/>
              <a:gd name="f566" fmla="val 1781"/>
              <a:gd name="f567" fmla="val 1218"/>
              <a:gd name="f568" fmla="val 1941"/>
              <a:gd name="f569" fmla="val 1927"/>
              <a:gd name="f570" fmla="val 1254"/>
              <a:gd name="f571" fmla="val 1912"/>
              <a:gd name="f572" fmla="val 1265"/>
              <a:gd name="f573" fmla="val 1271"/>
              <a:gd name="f574" fmla="val 1885"/>
              <a:gd name="f575" fmla="val 1275"/>
              <a:gd name="f576" fmla="val 1281"/>
              <a:gd name="f577" fmla="val 1856"/>
              <a:gd name="f578" fmla="val 1293"/>
              <a:gd name="f579" fmla="val 1309"/>
              <a:gd name="f580" fmla="val 1825"/>
              <a:gd name="f581" fmla="val 1328"/>
              <a:gd name="f582" fmla="val 1816"/>
              <a:gd name="f583" fmla="val 1813"/>
              <a:gd name="f584" fmla="val 1369"/>
              <a:gd name="f585" fmla="val 1390"/>
              <a:gd name="f586" fmla="val 1394"/>
              <a:gd name="f587" fmla="val 1826"/>
              <a:gd name="f588" fmla="val 1412"/>
              <a:gd name="f589" fmla="val 1835"/>
              <a:gd name="f590" fmla="val 1417"/>
              <a:gd name="f591" fmla="val 1845"/>
              <a:gd name="f592" fmla="val 1424"/>
              <a:gd name="f593" fmla="val 1853"/>
              <a:gd name="f594" fmla="val 1425"/>
              <a:gd name="f595" fmla="val 1859"/>
              <a:gd name="f596" fmla="val 1427"/>
              <a:gd name="f597" fmla="val 1420"/>
              <a:gd name="f598" fmla="val 1910"/>
              <a:gd name="f599" fmla="val 1408"/>
              <a:gd name="f600" fmla="val 1372"/>
              <a:gd name="f601" fmla="val 1949"/>
              <a:gd name="f602" fmla="val 1955"/>
              <a:gd name="f603" fmla="val 1313"/>
              <a:gd name="f604" fmla="val 1299"/>
              <a:gd name="f605" fmla="val 1282"/>
              <a:gd name="f606" fmla="val 1947"/>
              <a:gd name="f607" fmla="val 1268"/>
              <a:gd name="f608" fmla="val 1250"/>
              <a:gd name="f609" fmla="val 1231"/>
              <a:gd name="f610" fmla="val 1965"/>
              <a:gd name="f611" fmla="val 1213"/>
              <a:gd name="f612" fmla="val 1210"/>
              <a:gd name="f613" fmla="val 1206"/>
              <a:gd name="f614" fmla="val 1179"/>
              <a:gd name="f615" fmla="val 2224"/>
              <a:gd name="f616" fmla="val 1157"/>
              <a:gd name="f617" fmla="val 2437"/>
              <a:gd name="f618" fmla="val 1148"/>
              <a:gd name="f619" fmla="val 2549"/>
              <a:gd name="f620" fmla="val 1141"/>
              <a:gd name="f621" fmla="val 2658"/>
              <a:gd name="f622" fmla="val 1137"/>
              <a:gd name="f623" fmla="val 2767"/>
              <a:gd name="f624" fmla="val 1131"/>
              <a:gd name="f625" fmla="val 2879"/>
              <a:gd name="f626" fmla="val 1122"/>
              <a:gd name="f627" fmla="val 2997"/>
              <a:gd name="f628" fmla="val 1104"/>
              <a:gd name="f629" fmla="val 3239"/>
              <a:gd name="f630" fmla="val 1098"/>
              <a:gd name="f631" fmla="val 3357"/>
              <a:gd name="f632" fmla="val 3435"/>
              <a:gd name="f633" fmla="val 1094"/>
              <a:gd name="f634" fmla="val 3517"/>
              <a:gd name="f635" fmla="val 1089"/>
              <a:gd name="f636" fmla="val 3603"/>
              <a:gd name="f637" fmla="val 1088"/>
              <a:gd name="f638" fmla="val 3687"/>
              <a:gd name="f639" fmla="val 3770"/>
              <a:gd name="f640" fmla="val 3848"/>
              <a:gd name="f641" fmla="val 3895"/>
              <a:gd name="f642" fmla="val 3951"/>
              <a:gd name="f643" fmla="val 4011"/>
              <a:gd name="f644" fmla="val 4072"/>
              <a:gd name="f645" fmla="val 4038"/>
              <a:gd name="f646" fmla="val 4008"/>
              <a:gd name="f647" fmla="val 3982"/>
              <a:gd name="f648" fmla="val 3948"/>
              <a:gd name="f649" fmla="val 1193"/>
              <a:gd name="f650" fmla="val 3920"/>
              <a:gd name="f651" fmla="val 1215"/>
              <a:gd name="f652" fmla="val 3893"/>
              <a:gd name="f653" fmla="val 1234"/>
              <a:gd name="f654" fmla="val 3867"/>
              <a:gd name="f655" fmla="val 3837"/>
              <a:gd name="f656" fmla="val 1278"/>
              <a:gd name="f657" fmla="val 3783"/>
              <a:gd name="f658" fmla="val 1310"/>
              <a:gd name="f659" fmla="val 3731"/>
              <a:gd name="f660" fmla="val 3680"/>
              <a:gd name="f661" fmla="val 1381"/>
              <a:gd name="f662" fmla="val 3627"/>
              <a:gd name="f663" fmla="val 1418"/>
              <a:gd name="f664" fmla="val 3572"/>
              <a:gd name="f665" fmla="val 3516"/>
              <a:gd name="f666" fmla="val 3460"/>
              <a:gd name="f667" fmla="val 1539"/>
              <a:gd name="f668" fmla="val 3407"/>
              <a:gd name="f669" fmla="val 1583"/>
              <a:gd name="f670" fmla="val 1629"/>
              <a:gd name="f671" fmla="val 3311"/>
              <a:gd name="f672" fmla="val 1689"/>
              <a:gd name="f673" fmla="val 3264"/>
              <a:gd name="f674" fmla="val 1751"/>
              <a:gd name="f675" fmla="val 1815"/>
              <a:gd name="f676" fmla="val 3192"/>
              <a:gd name="f677" fmla="val 3169"/>
              <a:gd name="f678" fmla="val 2011"/>
              <a:gd name="f679" fmla="val 3149"/>
              <a:gd name="f680" fmla="val 2075"/>
              <a:gd name="f681" fmla="val 3152"/>
              <a:gd name="f682" fmla="val 2140"/>
              <a:gd name="f683" fmla="val 3164"/>
              <a:gd name="f684" fmla="val 2202"/>
              <a:gd name="f685" fmla="val 3183"/>
              <a:gd name="f686" fmla="val 2263"/>
              <a:gd name="f687" fmla="val 3211"/>
              <a:gd name="f688" fmla="val 2277"/>
              <a:gd name="f689" fmla="val 3220"/>
              <a:gd name="f690" fmla="val 2295"/>
              <a:gd name="f691" fmla="val 3231"/>
              <a:gd name="f692" fmla="val 2314"/>
              <a:gd name="f693" fmla="val 3245"/>
              <a:gd name="f694" fmla="val 2333"/>
              <a:gd name="f695" fmla="val 3259"/>
              <a:gd name="f696" fmla="val 2353"/>
              <a:gd name="f697" fmla="val 3276"/>
              <a:gd name="f698" fmla="val 2370"/>
              <a:gd name="f699" fmla="val 3289"/>
              <a:gd name="f700" fmla="val 2385"/>
              <a:gd name="f701" fmla="val 3302"/>
              <a:gd name="f702" fmla="val 2398"/>
              <a:gd name="f703" fmla="val 3312"/>
              <a:gd name="f704" fmla="val 2406"/>
              <a:gd name="f705" fmla="val 3318"/>
              <a:gd name="f706" fmla="val 3321"/>
              <a:gd name="f707" fmla="val 2404"/>
              <a:gd name="f708" fmla="val 3323"/>
              <a:gd name="f709" fmla="val 2378"/>
              <a:gd name="f710" fmla="val 3326"/>
              <a:gd name="f711" fmla="val 2359"/>
              <a:gd name="f712" fmla="val 3327"/>
              <a:gd name="f713" fmla="val 2338"/>
              <a:gd name="f714" fmla="val 3330"/>
              <a:gd name="f715" fmla="val 3336"/>
              <a:gd name="f716" fmla="val 2286"/>
              <a:gd name="f717" fmla="val 3338"/>
              <a:gd name="f718" fmla="val 3339"/>
              <a:gd name="f719" fmla="val 2186"/>
              <a:gd name="f720" fmla="val 3360"/>
              <a:gd name="f721" fmla="val 2098"/>
              <a:gd name="f722" fmla="val 3380"/>
              <a:gd name="f723" fmla="val 3404"/>
              <a:gd name="f724" fmla="val 1922"/>
              <a:gd name="f725" fmla="val 3433"/>
              <a:gd name="f726" fmla="val 3469"/>
              <a:gd name="f727" fmla="val 1754"/>
              <a:gd name="f728" fmla="val 3504"/>
              <a:gd name="f729" fmla="val 3542"/>
              <a:gd name="f730" fmla="val 1604"/>
              <a:gd name="f731" fmla="val 3582"/>
              <a:gd name="f732" fmla="val 1532"/>
              <a:gd name="f733" fmla="val 1462"/>
              <a:gd name="f734" fmla="val 3677"/>
              <a:gd name="f735" fmla="val 1399"/>
              <a:gd name="f736" fmla="val 3733"/>
              <a:gd name="f737" fmla="val 1337"/>
              <a:gd name="f738" fmla="val 3793"/>
              <a:gd name="f739" fmla="val 3861"/>
              <a:gd name="f740" fmla="val 3935"/>
              <a:gd name="f741" fmla="val 1200"/>
              <a:gd name="f742" fmla="val 1184"/>
              <a:gd name="f743" fmla="val 3972"/>
              <a:gd name="f744" fmla="val 3995"/>
              <a:gd name="f745" fmla="val 1153"/>
              <a:gd name="f746" fmla="val 4022"/>
              <a:gd name="f747" fmla="val 1134"/>
              <a:gd name="f748" fmla="val 4061"/>
              <a:gd name="f749" fmla="val 1117"/>
              <a:gd name="f750" fmla="val 4103"/>
              <a:gd name="f751" fmla="val 1109"/>
              <a:gd name="f752" fmla="val 4240"/>
              <a:gd name="f753" fmla="val 4246"/>
              <a:gd name="f754" fmla="val 1110"/>
              <a:gd name="f755" fmla="val 4250"/>
              <a:gd name="f756" fmla="val 4255"/>
              <a:gd name="f757" fmla="val 4293"/>
              <a:gd name="f758" fmla="val 4342"/>
              <a:gd name="f759" fmla="val 4395"/>
              <a:gd name="f760" fmla="val 4452"/>
              <a:gd name="f761" fmla="val 1125"/>
              <a:gd name="f762" fmla="val 4511"/>
              <a:gd name="f763" fmla="val 1128"/>
              <a:gd name="f764" fmla="val 4569"/>
              <a:gd name="f765" fmla="val 4625"/>
              <a:gd name="f766" fmla="val 1139"/>
              <a:gd name="f767" fmla="val 4746"/>
              <a:gd name="f768" fmla="val 1147"/>
              <a:gd name="f769" fmla="val 1106"/>
              <a:gd name="f770" fmla="val 4855"/>
              <a:gd name="f771" fmla="val 1100"/>
              <a:gd name="f772" fmla="val 4777"/>
              <a:gd name="f773" fmla="val 4626"/>
              <a:gd name="f774" fmla="val 4548"/>
              <a:gd name="f775" fmla="val 1079"/>
              <a:gd name="f776" fmla="val 4465"/>
              <a:gd name="f777" fmla="val 1072"/>
              <a:gd name="f778" fmla="val 4377"/>
              <a:gd name="f779" fmla="val 1066"/>
              <a:gd name="f780" fmla="val 4287"/>
              <a:gd name="f781" fmla="val 1060"/>
              <a:gd name="f782" fmla="val 4199"/>
              <a:gd name="f783" fmla="val 1055"/>
              <a:gd name="f784" fmla="val 4116"/>
              <a:gd name="f785" fmla="val 4070"/>
              <a:gd name="f786" fmla="val 1052"/>
              <a:gd name="f787" fmla="val 4032"/>
              <a:gd name="f788" fmla="val 3998"/>
              <a:gd name="f789" fmla="val 1048"/>
              <a:gd name="f790" fmla="val 3939"/>
              <a:gd name="f791" fmla="val 1047"/>
              <a:gd name="f792" fmla="val 3908"/>
              <a:gd name="f793" fmla="val 3876"/>
              <a:gd name="f794" fmla="val 1044"/>
              <a:gd name="f795" fmla="val 3836"/>
              <a:gd name="f796" fmla="val 3737"/>
              <a:gd name="f797" fmla="val 3610"/>
              <a:gd name="f798" fmla="val 3540"/>
              <a:gd name="f799" fmla="val 3467"/>
              <a:gd name="f800" fmla="val 1039"/>
              <a:gd name="f801" fmla="val 3444"/>
              <a:gd name="f802" fmla="val 1026"/>
              <a:gd name="f803" fmla="val 3425"/>
              <a:gd name="f804" fmla="val 995"/>
              <a:gd name="f805" fmla="val 3388"/>
              <a:gd name="f806" fmla="val 3371"/>
              <a:gd name="f807" fmla="val 946"/>
              <a:gd name="f808" fmla="val 918"/>
              <a:gd name="f809" fmla="val 3343"/>
              <a:gd name="f810" fmla="val 889"/>
              <a:gd name="f811" fmla="val 861"/>
              <a:gd name="f812" fmla="val 834"/>
              <a:gd name="f813" fmla="val 3305"/>
              <a:gd name="f814" fmla="val 814"/>
              <a:gd name="f815" fmla="val 3292"/>
              <a:gd name="f816" fmla="val 789"/>
              <a:gd name="f817" fmla="val 3271"/>
              <a:gd name="f818" fmla="val 3252"/>
              <a:gd name="f819" fmla="val 746"/>
              <a:gd name="f820" fmla="val 3236"/>
              <a:gd name="f821" fmla="val 3364"/>
              <a:gd name="f822" fmla="val 3491"/>
              <a:gd name="f823" fmla="val 739"/>
              <a:gd name="f824" fmla="val 3768"/>
              <a:gd name="f825" fmla="val 3818"/>
              <a:gd name="f826" fmla="val 740"/>
              <a:gd name="f827" fmla="val 3851"/>
              <a:gd name="f828" fmla="val 3918"/>
              <a:gd name="f829" fmla="val 741"/>
              <a:gd name="f830" fmla="val 4007"/>
              <a:gd name="f831" fmla="val 4029"/>
              <a:gd name="f832" fmla="val 4051"/>
              <a:gd name="f833" fmla="val 4079"/>
              <a:gd name="f834" fmla="val 4100"/>
              <a:gd name="f835" fmla="val 756"/>
              <a:gd name="f836" fmla="val 4123"/>
              <a:gd name="f837" fmla="val 4174"/>
              <a:gd name="f838" fmla="val 4249"/>
              <a:gd name="f839" fmla="val 4402"/>
              <a:gd name="f840" fmla="val 828"/>
              <a:gd name="f841" fmla="val 4476"/>
              <a:gd name="f842" fmla="val 842"/>
              <a:gd name="f843" fmla="val 4544"/>
              <a:gd name="f844" fmla="val 4645"/>
              <a:gd name="f845" fmla="val 881"/>
              <a:gd name="f846" fmla="val 4751"/>
              <a:gd name="f847" fmla="val 902"/>
              <a:gd name="f848" fmla="val 4862"/>
              <a:gd name="f849" fmla="val 4830"/>
              <a:gd name="f850" fmla="val 849"/>
              <a:gd name="f851" fmla="val 4791"/>
              <a:gd name="f852" fmla="val 840"/>
              <a:gd name="f853" fmla="val 4747"/>
              <a:gd name="f854" fmla="val 830"/>
              <a:gd name="f855" fmla="val 4698"/>
              <a:gd name="f856" fmla="val 4591"/>
              <a:gd name="f857" fmla="val 4533"/>
              <a:gd name="f858" fmla="val 4418"/>
              <a:gd name="f859" fmla="val 4361"/>
              <a:gd name="f860" fmla="val 4306"/>
              <a:gd name="f861" fmla="val 734"/>
              <a:gd name="f862" fmla="val 4207"/>
              <a:gd name="f863" fmla="val 4165"/>
              <a:gd name="f864" fmla="val 719"/>
              <a:gd name="f865" fmla="val 4128"/>
              <a:gd name="f866" fmla="val 4097"/>
              <a:gd name="f867" fmla="val 4060"/>
              <a:gd name="f868" fmla="val 693"/>
              <a:gd name="f869" fmla="val 4045"/>
              <a:gd name="f870" fmla="val 675"/>
              <a:gd name="f871" fmla="val 4028"/>
              <a:gd name="f872" fmla="val 638"/>
              <a:gd name="f873" fmla="val 3989"/>
              <a:gd name="f874" fmla="val 3970"/>
              <a:gd name="f875" fmla="val 3954"/>
              <a:gd name="f876" fmla="val 3941"/>
              <a:gd name="f877" fmla="val 581"/>
              <a:gd name="f878" fmla="val 3930"/>
              <a:gd name="f879" fmla="val 541"/>
              <a:gd name="f880" fmla="val 3890"/>
              <a:gd name="f881" fmla="val 529"/>
              <a:gd name="f882" fmla="val 3882"/>
              <a:gd name="f883" fmla="val 485"/>
              <a:gd name="f884" fmla="val 3864"/>
              <a:gd name="f885" fmla="val 448"/>
              <a:gd name="f886" fmla="val 411"/>
              <a:gd name="f887" fmla="val 339"/>
              <a:gd name="f888" fmla="val 3809"/>
              <a:gd name="f889" fmla="val 268"/>
              <a:gd name="f890" fmla="val 254"/>
              <a:gd name="f891" fmla="val 3777"/>
              <a:gd name="f892" fmla="val 221"/>
              <a:gd name="f893" fmla="val 3765"/>
              <a:gd name="f894" fmla="val 205"/>
              <a:gd name="f895" fmla="val 3764"/>
              <a:gd name="f896" fmla="val 193"/>
              <a:gd name="f897" fmla="val 167"/>
              <a:gd name="f898" fmla="val 155"/>
              <a:gd name="f899" fmla="val 3781"/>
              <a:gd name="f900" fmla="val 134"/>
              <a:gd name="f901" fmla="val 3784"/>
              <a:gd name="f902" fmla="val 115"/>
              <a:gd name="f903" fmla="val 96"/>
              <a:gd name="f904" fmla="val 80"/>
              <a:gd name="f905" fmla="val 3753"/>
              <a:gd name="f906" fmla="val 57"/>
              <a:gd name="f907" fmla="val 3736"/>
              <a:gd name="f908" fmla="val 56"/>
              <a:gd name="f909" fmla="val 3721"/>
              <a:gd name="f910" fmla="val 55"/>
              <a:gd name="f911" fmla="val 3705"/>
              <a:gd name="f912" fmla="val 3699"/>
              <a:gd name="f913" fmla="val 3690"/>
              <a:gd name="f914" fmla="val 60"/>
              <a:gd name="f915" fmla="val 3683"/>
              <a:gd name="f916" fmla="val 63"/>
              <a:gd name="f917" fmla="val 3678"/>
              <a:gd name="f918" fmla="val 68"/>
              <a:gd name="f919" fmla="val 3675"/>
              <a:gd name="f920" fmla="val 72"/>
              <a:gd name="f921" fmla="val 3671"/>
              <a:gd name="f922" fmla="val 77"/>
              <a:gd name="f923" fmla="val 3668"/>
              <a:gd name="f924" fmla="val 81"/>
              <a:gd name="f925" fmla="val 3663"/>
              <a:gd name="f926" fmla="val 3652"/>
              <a:gd name="f927" fmla="val 3646"/>
              <a:gd name="f928" fmla="val 152"/>
              <a:gd name="f929" fmla="val 3650"/>
              <a:gd name="f930" fmla="val 168"/>
              <a:gd name="f931" fmla="val 3660"/>
              <a:gd name="f932" fmla="val 181"/>
              <a:gd name="f933" fmla="val 189"/>
              <a:gd name="f934" fmla="val 3688"/>
              <a:gd name="f935" fmla="val 195"/>
              <a:gd name="f936" fmla="val 3702"/>
              <a:gd name="f937" fmla="val 202"/>
              <a:gd name="f938" fmla="val 3715"/>
              <a:gd name="f939" fmla="val 211"/>
              <a:gd name="f940" fmla="val 3725"/>
              <a:gd name="f941" fmla="val 237"/>
              <a:gd name="f942" fmla="val 3742"/>
              <a:gd name="f943" fmla="val 264"/>
              <a:gd name="f944" fmla="val 3755"/>
              <a:gd name="f945" fmla="val 326"/>
              <a:gd name="f946" fmla="val 389"/>
              <a:gd name="f947" fmla="val 460"/>
              <a:gd name="f948" fmla="val 3834"/>
              <a:gd name="f949" fmla="val 483"/>
              <a:gd name="f950" fmla="val 3843"/>
              <a:gd name="f951" fmla="val 507"/>
              <a:gd name="f952" fmla="val 3846"/>
              <a:gd name="f953" fmla="val 513"/>
              <a:gd name="f954" fmla="val 3842"/>
              <a:gd name="f955" fmla="val 517"/>
              <a:gd name="f956" fmla="val 3833"/>
              <a:gd name="f957" fmla="val 520"/>
              <a:gd name="f958" fmla="val 3820"/>
              <a:gd name="f959" fmla="val 3802"/>
              <a:gd name="f960" fmla="val 525"/>
              <a:gd name="f961" fmla="val 3712"/>
              <a:gd name="f962" fmla="val 3657"/>
              <a:gd name="f963" fmla="val 3604"/>
              <a:gd name="f964" fmla="val 3573"/>
              <a:gd name="f965" fmla="val 3541"/>
              <a:gd name="f966" fmla="val 519"/>
              <a:gd name="f967" fmla="val 3537"/>
              <a:gd name="f968" fmla="val 3525"/>
              <a:gd name="f969" fmla="val 504"/>
              <a:gd name="f970" fmla="val 3520"/>
              <a:gd name="f971" fmla="val 3509"/>
              <a:gd name="f972" fmla="val 501"/>
              <a:gd name="f973" fmla="val 3486"/>
              <a:gd name="f974" fmla="val 473"/>
              <a:gd name="f975" fmla="val 3478"/>
              <a:gd name="f976" fmla="val 466"/>
              <a:gd name="f977" fmla="val 461"/>
              <a:gd name="f978" fmla="val 3453"/>
              <a:gd name="f979" fmla="val 458"/>
              <a:gd name="f980" fmla="val 3436"/>
              <a:gd name="f981" fmla="val 3420"/>
              <a:gd name="f982" fmla="val 467"/>
              <a:gd name="f983" fmla="val 475"/>
              <a:gd name="f984" fmla="val 3358"/>
              <a:gd name="f985" fmla="val 491"/>
              <a:gd name="f986" fmla="val 3354"/>
              <a:gd name="f987" fmla="val 498"/>
              <a:gd name="f988" fmla="val 3348"/>
              <a:gd name="f989" fmla="val 3333"/>
              <a:gd name="f990" fmla="val 540"/>
              <a:gd name="f991" fmla="val 550"/>
              <a:gd name="f992" fmla="val 556"/>
              <a:gd name="f993" fmla="val 3332"/>
              <a:gd name="f994" fmla="val 565"/>
              <a:gd name="f995" fmla="val 576"/>
              <a:gd name="f996" fmla="val 3366"/>
              <a:gd name="f997" fmla="val 3383"/>
              <a:gd name="f998" fmla="val 3402"/>
              <a:gd name="f999" fmla="val 3448"/>
              <a:gd name="f1000" fmla="val 615"/>
              <a:gd name="f1001" fmla="val 3485"/>
              <a:gd name="f1002" fmla="val 3498"/>
              <a:gd name="f1003" fmla="val 3506"/>
              <a:gd name="f1004" fmla="val 3513"/>
              <a:gd name="f1005" fmla="val 548"/>
              <a:gd name="f1006" fmla="val 3560"/>
              <a:gd name="f1007" fmla="val 3599"/>
              <a:gd name="f1008" fmla="val 544"/>
              <a:gd name="f1009" fmla="val 3634"/>
              <a:gd name="f1010" fmla="val 3739"/>
              <a:gd name="f1011" fmla="val 3806"/>
              <a:gd name="f1012" fmla="val 3859"/>
              <a:gd name="f1013" fmla="val 563"/>
              <a:gd name="f1014" fmla="val 3902"/>
              <a:gd name="f1015" fmla="val 3957"/>
              <a:gd name="f1016" fmla="val 654"/>
              <a:gd name="f1017" fmla="val 3973"/>
              <a:gd name="f1018" fmla="val 3991"/>
              <a:gd name="f1019" fmla="val 690"/>
              <a:gd name="f1020" fmla="val 4020"/>
              <a:gd name="f1021" fmla="val 703"/>
              <a:gd name="f1022" fmla="val 3983"/>
              <a:gd name="f1023" fmla="val 3799"/>
              <a:gd name="f1024" fmla="val 3647"/>
              <a:gd name="f1025" fmla="val 712"/>
              <a:gd name="f1026" fmla="val 3397"/>
              <a:gd name="f1027" fmla="val 716"/>
              <a:gd name="f1028" fmla="val 3209"/>
              <a:gd name="f1029" fmla="val 3186"/>
              <a:gd name="f1030" fmla="val 3165"/>
              <a:gd name="f1031" fmla="val 660"/>
              <a:gd name="f1032" fmla="val 3144"/>
              <a:gd name="f1033" fmla="val 644"/>
              <a:gd name="f1034" fmla="val 3125"/>
              <a:gd name="f1035" fmla="val 3106"/>
              <a:gd name="f1036" fmla="val 3084"/>
              <a:gd name="f1037" fmla="val 3060"/>
              <a:gd name="f1038" fmla="val 562"/>
              <a:gd name="f1039" fmla="val 3038"/>
              <a:gd name="f1040" fmla="val 534"/>
              <a:gd name="f1041" fmla="val 3021"/>
              <a:gd name="f1042" fmla="val 506"/>
              <a:gd name="f1043" fmla="val 3009"/>
              <a:gd name="f1044" fmla="val 476"/>
              <a:gd name="f1045" fmla="val 2998"/>
              <a:gd name="f1046" fmla="val 2995"/>
              <a:gd name="f1047" fmla="val 2990"/>
              <a:gd name="f1048" fmla="val 495"/>
              <a:gd name="f1049" fmla="val 2984"/>
              <a:gd name="f1050" fmla="val 514"/>
              <a:gd name="f1051" fmla="val 2966"/>
              <a:gd name="f1052" fmla="val 2957"/>
              <a:gd name="f1053" fmla="val 2950"/>
              <a:gd name="f1054" fmla="val 625"/>
              <a:gd name="f1055" fmla="val 2944"/>
              <a:gd name="f1056" fmla="val 2941"/>
              <a:gd name="f1057" fmla="val 696"/>
              <a:gd name="f1058" fmla="val 2939"/>
              <a:gd name="f1059" fmla="val 733"/>
              <a:gd name="f1060" fmla="val 2931"/>
              <a:gd name="f1061" fmla="val 736"/>
              <a:gd name="f1062" fmla="val 2914"/>
              <a:gd name="f1063" fmla="val 2858"/>
              <a:gd name="f1064" fmla="val 2721"/>
              <a:gd name="f1065" fmla="val 750"/>
              <a:gd name="f1066" fmla="val 2600"/>
              <a:gd name="f1067" fmla="val 2540"/>
              <a:gd name="f1068" fmla="val 2472"/>
              <a:gd name="f1069" fmla="val 2462"/>
              <a:gd name="f1070" fmla="val 2447"/>
              <a:gd name="f1071" fmla="val 2431"/>
              <a:gd name="f1072" fmla="val 685"/>
              <a:gd name="f1073" fmla="val 2416"/>
              <a:gd name="f1074" fmla="val 665"/>
              <a:gd name="f1075" fmla="val 2382"/>
              <a:gd name="f1076" fmla="val 2366"/>
              <a:gd name="f1077" fmla="val 2341"/>
              <a:gd name="f1078" fmla="val 554"/>
              <a:gd name="f1079" fmla="val 2316"/>
              <a:gd name="f1080" fmla="val 531"/>
              <a:gd name="f1081" fmla="val 2305"/>
              <a:gd name="f1082" fmla="val 408"/>
              <a:gd name="f1083" fmla="val 2317"/>
              <a:gd name="f1084" fmla="val 342"/>
              <a:gd name="f1085" fmla="val 307"/>
              <a:gd name="f1086" fmla="val 2339"/>
              <a:gd name="f1087" fmla="val 273"/>
              <a:gd name="f1088" fmla="val 2347"/>
              <a:gd name="f1089" fmla="val 255"/>
              <a:gd name="f1090" fmla="val 234"/>
              <a:gd name="f1091" fmla="val 217"/>
              <a:gd name="f1092" fmla="val 200"/>
              <a:gd name="f1093" fmla="val 2369"/>
              <a:gd name="f1094" fmla="val 2387"/>
              <a:gd name="f1095" fmla="val 186"/>
              <a:gd name="f1096" fmla="val 2395"/>
              <a:gd name="f1097" fmla="val 171"/>
              <a:gd name="f1098" fmla="val 2423"/>
              <a:gd name="f1099" fmla="val 156"/>
              <a:gd name="f1100" fmla="val 139"/>
              <a:gd name="f1101" fmla="val 2448"/>
              <a:gd name="f1102" fmla="val 116"/>
              <a:gd name="f1103" fmla="val 2457"/>
              <a:gd name="f1104" fmla="val 94"/>
              <a:gd name="f1105" fmla="val 2459"/>
              <a:gd name="f1106" fmla="val 2454"/>
              <a:gd name="f1107" fmla="val 53"/>
              <a:gd name="f1108" fmla="val 34"/>
              <a:gd name="f1109" fmla="val 28"/>
              <a:gd name="f1110" fmla="val 21"/>
              <a:gd name="f1111" fmla="val 2412"/>
              <a:gd name="f1112" fmla="val 13"/>
              <a:gd name="f1113" fmla="val 3"/>
              <a:gd name="f1114" fmla="val 2400"/>
              <a:gd name="f1115" fmla="val 2397"/>
              <a:gd name="f1116" fmla="val 2390"/>
              <a:gd name="f1117" fmla="val 2379"/>
              <a:gd name="f1118" fmla="val 12"/>
              <a:gd name="f1119" fmla="val 2356"/>
              <a:gd name="f1120" fmla="val 25"/>
              <a:gd name="f1121" fmla="val 2329"/>
              <a:gd name="f1122" fmla="val 35"/>
              <a:gd name="f1123" fmla="val 50"/>
              <a:gd name="f1124" fmla="val 85"/>
              <a:gd name="f1125" fmla="val 108"/>
              <a:gd name="f1126" fmla="val 2289"/>
              <a:gd name="f1127" fmla="val 130"/>
              <a:gd name="f1128" fmla="val 142"/>
              <a:gd name="f1129" fmla="val 2297"/>
              <a:gd name="f1130" fmla="val 162"/>
              <a:gd name="f1131" fmla="val 2313"/>
              <a:gd name="f1132" fmla="val 172"/>
              <a:gd name="f1133" fmla="val 2319"/>
              <a:gd name="f1134" fmla="val 177"/>
              <a:gd name="f1135" fmla="val 2320"/>
              <a:gd name="f1136" fmla="val 2322"/>
              <a:gd name="f1137" fmla="val 196"/>
              <a:gd name="f1138" fmla="val 199"/>
              <a:gd name="f1139" fmla="val 2328"/>
              <a:gd name="f1140" fmla="val 203"/>
              <a:gd name="f1141" fmla="val 206"/>
              <a:gd name="f1142" fmla="val 242"/>
              <a:gd name="f1143" fmla="val 274"/>
              <a:gd name="f1144" fmla="val 2325"/>
              <a:gd name="f1145" fmla="val 327"/>
              <a:gd name="f1146" fmla="val 382"/>
              <a:gd name="f1147" fmla="val 451"/>
              <a:gd name="f1148" fmla="val 469"/>
              <a:gd name="f1149" fmla="val 2288"/>
              <a:gd name="f1150" fmla="val 2279"/>
              <a:gd name="f1151" fmla="val 2273"/>
              <a:gd name="f1152" fmla="val 509"/>
              <a:gd name="f1153" fmla="val 2266"/>
              <a:gd name="f1154" fmla="val 2251"/>
              <a:gd name="f1155" fmla="val 489"/>
              <a:gd name="f1156" fmla="val 472"/>
              <a:gd name="f1157" fmla="val 453"/>
              <a:gd name="f1158" fmla="val 417"/>
              <a:gd name="f1159" fmla="val 2102"/>
              <a:gd name="f1160" fmla="val 380"/>
              <a:gd name="f1161" fmla="val 2047"/>
              <a:gd name="f1162" fmla="val 317"/>
              <a:gd name="f1163" fmla="val 2030"/>
              <a:gd name="f1164" fmla="val 236"/>
              <a:gd name="f1165" fmla="val 215"/>
              <a:gd name="f1166" fmla="val 2003"/>
              <a:gd name="f1167" fmla="val 1996"/>
              <a:gd name="f1168" fmla="val 150"/>
              <a:gd name="f1169" fmla="val 131"/>
              <a:gd name="f1170" fmla="val 109"/>
              <a:gd name="f1171" fmla="val 2016"/>
              <a:gd name="f1172" fmla="val 62"/>
              <a:gd name="f1173" fmla="val 40"/>
              <a:gd name="f1174" fmla="val 22"/>
              <a:gd name="f1175" fmla="val 1987"/>
              <a:gd name="f1176" fmla="val 7"/>
              <a:gd name="f1177" fmla="val 1966"/>
              <a:gd name="f1178" fmla="val 6"/>
              <a:gd name="f1179" fmla="val 1904"/>
              <a:gd name="f1180" fmla="val 1888"/>
              <a:gd name="f1181" fmla="val 1878"/>
              <a:gd name="f1182" fmla="val 1873"/>
              <a:gd name="f1183" fmla="val 105"/>
              <a:gd name="f1184" fmla="val 127"/>
              <a:gd name="f1185" fmla="val 1884"/>
              <a:gd name="f1186" fmla="val 144"/>
              <a:gd name="f1187" fmla="val 1896"/>
              <a:gd name="f1188" fmla="val 1907"/>
              <a:gd name="f1189" fmla="val 183"/>
              <a:gd name="f1190" fmla="val 1960"/>
              <a:gd name="f1191" fmla="val 227"/>
              <a:gd name="f1192" fmla="val 1981"/>
              <a:gd name="f1193" fmla="val 295"/>
              <a:gd name="f1194" fmla="val 363"/>
              <a:gd name="f1195" fmla="val 351"/>
              <a:gd name="f1196" fmla="val 338"/>
              <a:gd name="f1197" fmla="val 313"/>
              <a:gd name="f1198" fmla="val 1983"/>
              <a:gd name="f1199" fmla="val 298"/>
              <a:gd name="f1200" fmla="val 284"/>
              <a:gd name="f1201" fmla="val 267"/>
              <a:gd name="f1202" fmla="val 1963"/>
              <a:gd name="f1203" fmla="val 246"/>
              <a:gd name="f1204" fmla="val 1934"/>
              <a:gd name="f1205" fmla="val 243"/>
              <a:gd name="f1206" fmla="val 1916"/>
              <a:gd name="f1207" fmla="val 245"/>
              <a:gd name="f1208" fmla="val 1897"/>
              <a:gd name="f1209" fmla="val 258"/>
              <a:gd name="f1210" fmla="val 1857"/>
              <a:gd name="f1211" fmla="val 270"/>
              <a:gd name="f1212" fmla="val 277"/>
              <a:gd name="f1213" fmla="val 1847"/>
              <a:gd name="f1214" fmla="val 290"/>
              <a:gd name="f1215" fmla="val 305"/>
              <a:gd name="f1216" fmla="val 1844"/>
              <a:gd name="f1217" fmla="val 321"/>
              <a:gd name="f1218" fmla="val 1848"/>
              <a:gd name="f1219" fmla="val 357"/>
              <a:gd name="f1220" fmla="val 370"/>
              <a:gd name="f1221" fmla="val 377"/>
              <a:gd name="f1222" fmla="val 1909"/>
              <a:gd name="f1223" fmla="val 383"/>
              <a:gd name="f1224" fmla="val 1929"/>
              <a:gd name="f1225" fmla="val 376"/>
              <a:gd name="f1226" fmla="val 374"/>
              <a:gd name="f1227" fmla="val 1984"/>
              <a:gd name="f1228" fmla="val 391"/>
              <a:gd name="f1229" fmla="val 2018"/>
              <a:gd name="f1230" fmla="val 401"/>
              <a:gd name="f1231" fmla="val 2036"/>
              <a:gd name="f1232" fmla="val 2068"/>
              <a:gd name="f1233" fmla="val 2070"/>
              <a:gd name="f1234" fmla="val 532"/>
              <a:gd name="f1235" fmla="val 2071"/>
              <a:gd name="f1236" fmla="val 542"/>
              <a:gd name="f1237" fmla="val 2073"/>
              <a:gd name="f1238" fmla="val 551"/>
              <a:gd name="f1239" fmla="val 481"/>
              <a:gd name="f1240" fmla="val 436"/>
              <a:gd name="f1241" fmla="val 430"/>
              <a:gd name="f1242" fmla="val 422"/>
              <a:gd name="f1243" fmla="val 1865"/>
              <a:gd name="f1244" fmla="val 1819"/>
              <a:gd name="f1245" fmla="val 1809"/>
              <a:gd name="f1246" fmla="val 373"/>
              <a:gd name="f1247" fmla="val 355"/>
              <a:gd name="f1248" fmla="val 1800"/>
              <a:gd name="f1249" fmla="val 1798"/>
              <a:gd name="f1250" fmla="val 320"/>
              <a:gd name="f1251" fmla="val 302"/>
              <a:gd name="f1252" fmla="val 1791"/>
              <a:gd name="f1253" fmla="val 1764"/>
              <a:gd name="f1254" fmla="val 248"/>
              <a:gd name="f1255" fmla="val 1729"/>
              <a:gd name="f1256" fmla="val 1708"/>
              <a:gd name="f1257" fmla="val 249"/>
              <a:gd name="f1258" fmla="val 1688"/>
              <a:gd name="f1259" fmla="val 259"/>
              <a:gd name="f1260" fmla="val 1671"/>
              <a:gd name="f1261" fmla="val 276"/>
              <a:gd name="f1262" fmla="val 1657"/>
              <a:gd name="f1263" fmla="val 293"/>
              <a:gd name="f1264" fmla="val 1645"/>
              <a:gd name="f1265" fmla="val 1636"/>
              <a:gd name="f1266" fmla="val 333"/>
              <a:gd name="f1267" fmla="val 1632"/>
              <a:gd name="f1268" fmla="val 352"/>
              <a:gd name="f1269" fmla="val 1630"/>
              <a:gd name="f1270" fmla="val 404"/>
              <a:gd name="f1271" fmla="val 1649"/>
              <a:gd name="f1272" fmla="val 419"/>
              <a:gd name="f1273" fmla="val 1669"/>
              <a:gd name="f1274" fmla="val 426"/>
              <a:gd name="f1275" fmla="val 1692"/>
              <a:gd name="f1276" fmla="val 427"/>
              <a:gd name="f1277" fmla="val 425"/>
              <a:gd name="f1278" fmla="val 1728"/>
              <a:gd name="f1279" fmla="val 1741"/>
              <a:gd name="f1280" fmla="val 1756"/>
              <a:gd name="f1281" fmla="val 407"/>
              <a:gd name="f1282" fmla="val 1769"/>
              <a:gd name="f1283" fmla="val 1782"/>
              <a:gd name="f1284" fmla="val 405"/>
              <a:gd name="f1285" fmla="val 1794"/>
              <a:gd name="f1286" fmla="val 1810"/>
              <a:gd name="f1287" fmla="val 1822"/>
              <a:gd name="f1288" fmla="val 1837"/>
              <a:gd name="f1289" fmla="val 439"/>
              <a:gd name="f1290" fmla="val 454"/>
              <a:gd name="f1291" fmla="val 463"/>
              <a:gd name="f1292" fmla="val 478"/>
              <a:gd name="f1293" fmla="val 494"/>
              <a:gd name="f1294" fmla="val 1820"/>
              <a:gd name="f1295" fmla="val 1814"/>
              <a:gd name="f1296" fmla="val 1812"/>
              <a:gd name="f1297" fmla="val 557"/>
              <a:gd name="f1298" fmla="val 1807"/>
              <a:gd name="f1299" fmla="val 612"/>
              <a:gd name="f1300" fmla="val 1714"/>
              <a:gd name="f1301" fmla="val 1694"/>
              <a:gd name="f1302" fmla="val 1680"/>
              <a:gd name="f1303" fmla="val 1654"/>
              <a:gd name="f1304" fmla="val 1618"/>
              <a:gd name="f1305" fmla="val 1596"/>
              <a:gd name="f1306" fmla="val 566"/>
              <a:gd name="f1307" fmla="val 1562"/>
              <a:gd name="f1308" fmla="val 1546"/>
              <a:gd name="f1309" fmla="val 1530"/>
              <a:gd name="f1310" fmla="val 1518"/>
              <a:gd name="f1311" fmla="val 668"/>
              <a:gd name="f1312" fmla="val 708"/>
              <a:gd name="f1313" fmla="val 721"/>
              <a:gd name="f1314" fmla="val 1545"/>
              <a:gd name="f1315" fmla="val 1559"/>
              <a:gd name="f1316" fmla="val 1576"/>
              <a:gd name="f1317" fmla="val 1595"/>
              <a:gd name="f1318" fmla="val 1615"/>
              <a:gd name="f1319" fmla="val 709"/>
              <a:gd name="f1320" fmla="val 1646"/>
              <a:gd name="f1321" fmla="val 681"/>
              <a:gd name="f1322" fmla="val 1704"/>
              <a:gd name="f1323" fmla="val 1851"/>
              <a:gd name="f1324" fmla="val 1868"/>
              <a:gd name="f1325" fmla="val 635"/>
              <a:gd name="f1326" fmla="val 1944"/>
              <a:gd name="f1327" fmla="val 1958"/>
              <a:gd name="f1328" fmla="val 652"/>
              <a:gd name="f1329" fmla="val 699"/>
              <a:gd name="f1330" fmla="val 2106"/>
              <a:gd name="f1331" fmla="val 2164"/>
              <a:gd name="f1332" fmla="val 818"/>
              <a:gd name="f1333" fmla="val 2190"/>
              <a:gd name="f1334" fmla="val 2199"/>
              <a:gd name="f1335" fmla="val 843"/>
              <a:gd name="f1336" fmla="val 2198"/>
              <a:gd name="f1337" fmla="val 867"/>
              <a:gd name="f1338" fmla="val 899"/>
              <a:gd name="f1339" fmla="val 904"/>
              <a:gd name="f1340" fmla="val 2090"/>
              <a:gd name="f1341" fmla="val 2061"/>
              <a:gd name="f1342" fmla="val 895"/>
              <a:gd name="f1343" fmla="val 886"/>
              <a:gd name="f1344" fmla="val 876"/>
              <a:gd name="f1345" fmla="val 1928"/>
              <a:gd name="f1346" fmla="val 858"/>
              <a:gd name="f1347" fmla="val 1828"/>
              <a:gd name="f1348" fmla="val 853"/>
              <a:gd name="f1349" fmla="val 848"/>
              <a:gd name="f1350" fmla="val 839"/>
              <a:gd name="f1351" fmla="val 1786"/>
              <a:gd name="f1352" fmla="val 821"/>
              <a:gd name="f1353" fmla="val 1772"/>
              <a:gd name="f1354" fmla="val 778"/>
              <a:gd name="f1355" fmla="val 1742"/>
              <a:gd name="f1356" fmla="val 1702"/>
              <a:gd name="f1357" fmla="val 759"/>
              <a:gd name="f1358" fmla="val 1639"/>
              <a:gd name="f1359" fmla="val 777"/>
              <a:gd name="f1360" fmla="val 1620"/>
              <a:gd name="f1361" fmla="val 1614"/>
              <a:gd name="f1362" fmla="val 1607"/>
              <a:gd name="f1363" fmla="val 851"/>
              <a:gd name="f1364" fmla="val 1593"/>
              <a:gd name="f1365" fmla="val 870"/>
              <a:gd name="f1366" fmla="val 890"/>
              <a:gd name="f1367" fmla="val 910"/>
              <a:gd name="f1368" fmla="val 1626"/>
              <a:gd name="f1369" fmla="val 924"/>
              <a:gd name="f1370" fmla="val 930"/>
              <a:gd name="f1371" fmla="val 1711"/>
              <a:gd name="f1372" fmla="val 923"/>
              <a:gd name="f1373" fmla="val 1723"/>
              <a:gd name="f1374" fmla="val 1733"/>
              <a:gd name="f1375" fmla="val 1744"/>
              <a:gd name="f1376" fmla="val 1760"/>
              <a:gd name="f1377" fmla="val 1776"/>
              <a:gd name="f1378" fmla="val 883"/>
              <a:gd name="f1379" fmla="val 1788"/>
              <a:gd name="f1380" fmla="val 887"/>
              <a:gd name="f1381" fmla="val 915"/>
              <a:gd name="f1382" fmla="val 2053"/>
              <a:gd name="f1383" fmla="val 932"/>
              <a:gd name="f1384" fmla="val 2083"/>
              <a:gd name="f1385" fmla="val 938"/>
              <a:gd name="f1386" fmla="val 2093"/>
              <a:gd name="f1387" fmla="val 963"/>
              <a:gd name="f1388" fmla="val 2089"/>
              <a:gd name="f1389" fmla="val 980"/>
              <a:gd name="f1390" fmla="val 996"/>
              <a:gd name="f1391" fmla="val 1033"/>
              <a:gd name="f1392" fmla="val 2000"/>
              <a:gd name="f1393" fmla="val 1176"/>
              <a:gd name="f1394" fmla="val 1191"/>
              <a:gd name="f1395" fmla="val 1232"/>
              <a:gd name="f1396" fmla="val 1624"/>
              <a:gd name="f1397" fmla="val 1277"/>
              <a:gd name="f1398" fmla="val 1382"/>
              <a:gd name="f1399" fmla="val 1287"/>
              <a:gd name="f1400" fmla="val 1329"/>
              <a:gd name="f1401" fmla="val 1297"/>
              <a:gd name="f1402" fmla="val 1263"/>
              <a:gd name="f1403" fmla="val 1303"/>
              <a:gd name="f1404" fmla="val 1229"/>
              <a:gd name="f1405" fmla="val 1306"/>
              <a:gd name="f1406" fmla="val 1164"/>
              <a:gd name="f1407" fmla="val 1290"/>
              <a:gd name="f1408" fmla="val 1096"/>
              <a:gd name="f1409" fmla="val 1279"/>
              <a:gd name="f1410" fmla="val 1077"/>
              <a:gd name="f1411" fmla="val 1216"/>
              <a:gd name="f1412" fmla="val 1024"/>
              <a:gd name="f1413" fmla="val 1015"/>
              <a:gd name="f1414" fmla="val 1004"/>
              <a:gd name="f1415" fmla="val 1145"/>
              <a:gd name="f1416" fmla="val 1001"/>
              <a:gd name="f1417" fmla="val 998"/>
              <a:gd name="f1418" fmla="val 992"/>
              <a:gd name="f1419" fmla="val 986"/>
              <a:gd name="f1420" fmla="val 1008"/>
              <a:gd name="f1421" fmla="val 970"/>
              <a:gd name="f1422" fmla="val 965"/>
              <a:gd name="f1423" fmla="val 817"/>
              <a:gd name="f1424" fmla="val 936"/>
              <a:gd name="f1425" fmla="val 917"/>
              <a:gd name="f1426" fmla="val 678"/>
              <a:gd name="f1427" fmla="val 584"/>
              <a:gd name="f1428" fmla="val 869"/>
              <a:gd name="f1429" fmla="val 846"/>
              <a:gd name="f1430" fmla="val 760"/>
              <a:gd name="f1431" fmla="val 420"/>
              <a:gd name="f1432" fmla="val 386"/>
              <a:gd name="f1433" fmla="val 349"/>
              <a:gd name="f1434" fmla="val 679"/>
              <a:gd name="f1435" fmla="val 283"/>
              <a:gd name="f1436" fmla="val 620"/>
              <a:gd name="f1437" fmla="val 296"/>
              <a:gd name="f1438" fmla="val 332"/>
              <a:gd name="f1439" fmla="val 580"/>
              <a:gd name="f1440" fmla="val 399"/>
              <a:gd name="f1441" fmla="val 450"/>
              <a:gd name="f1442" fmla="val 579"/>
              <a:gd name="f1443" fmla="val 516"/>
              <a:gd name="f1444" fmla="val 594"/>
              <a:gd name="f1445" fmla="val 646"/>
              <a:gd name="f1446" fmla="val 611"/>
              <a:gd name="f1447" fmla="val 623"/>
              <a:gd name="f1448" fmla="val 639"/>
              <a:gd name="f1449" fmla="val 772"/>
              <a:gd name="f1450" fmla="val 682"/>
              <a:gd name="f1451" fmla="val 898"/>
              <a:gd name="f1452" fmla="val 738"/>
              <a:gd name="f1453" fmla="val 1113"/>
              <a:gd name="f1454" fmla="val 897"/>
              <a:gd name="f1455" fmla="val 928"/>
              <a:gd name="f1456" fmla="val 1190"/>
              <a:gd name="f1457" fmla="val 1222"/>
              <a:gd name="f1458" fmla="val 1253"/>
              <a:gd name="f1459" fmla="val 1009"/>
              <a:gd name="f1460" fmla="val 1030"/>
              <a:gd name="f1461" fmla="val 1061"/>
              <a:gd name="f1462" fmla="val 1300"/>
              <a:gd name="f1463" fmla="val 1284"/>
              <a:gd name="f1464" fmla="val 971"/>
              <a:gd name="f1465" fmla="val 1247"/>
              <a:gd name="f1466" fmla="val 1221"/>
              <a:gd name="f1467" fmla="val 1188"/>
              <a:gd name="f1468" fmla="val 894"/>
              <a:gd name="f1469" fmla="val 847"/>
              <a:gd name="f1470" fmla="val 803"/>
              <a:gd name="f1471" fmla="val 952"/>
              <a:gd name="f1472" fmla="val 901"/>
              <a:gd name="f1473" fmla="val 645"/>
              <a:gd name="f1474" fmla="val 880"/>
              <a:gd name="f1475" fmla="val 833"/>
              <a:gd name="f1476" fmla="val 457"/>
              <a:gd name="f1477" fmla="val 684"/>
              <a:gd name="f1478" fmla="val 330"/>
              <a:gd name="f1479" fmla="val 314"/>
              <a:gd name="f1480" fmla="val 299"/>
              <a:gd name="f1481" fmla="val 286"/>
              <a:gd name="f1482" fmla="val 280"/>
              <a:gd name="f1483" fmla="val 256"/>
              <a:gd name="f1484" fmla="val 252"/>
              <a:gd name="f1485" fmla="val 241"/>
              <a:gd name="f1486" fmla="val 855"/>
              <a:gd name="f1487" fmla="val 907"/>
              <a:gd name="f1488" fmla="val 1007"/>
              <a:gd name="f1489" fmla="val 306"/>
              <a:gd name="f1490" fmla="val 343"/>
              <a:gd name="f1491" fmla="val 387"/>
              <a:gd name="f1492" fmla="val 493"/>
              <a:gd name="f1493" fmla="val 552"/>
              <a:gd name="f1494" fmla="val 1291"/>
              <a:gd name="f1495" fmla="val 1315"/>
              <a:gd name="f1496" fmla="val 1319"/>
              <a:gd name="f1497" fmla="val 1330"/>
              <a:gd name="f1498" fmla="val 1023"/>
              <a:gd name="f1499" fmla="val 1333"/>
              <a:gd name="f1500" fmla="val 1336"/>
              <a:gd name="f1501" fmla="val 1341"/>
              <a:gd name="f1502" fmla="val 1355"/>
              <a:gd name="f1503" fmla="val 617"/>
              <a:gd name="f1504" fmla="val 1400"/>
              <a:gd name="f1505" fmla="val 480"/>
              <a:gd name="f1506" fmla="val 1437"/>
              <a:gd name="f1507" fmla="val 434"/>
              <a:gd name="f1508" fmla="val 1450"/>
              <a:gd name="f1509" fmla="val 392"/>
              <a:gd name="f1510" fmla="val 350"/>
              <a:gd name="f1511" fmla="val 1474"/>
              <a:gd name="f1512" fmla="val 1484"/>
              <a:gd name="f1513" fmla="val 281"/>
              <a:gd name="f1514" fmla="val 1495"/>
              <a:gd name="f1515" fmla="val 1502"/>
              <a:gd name="f1516" fmla="val 235"/>
              <a:gd name="f1517" fmla="val 1509"/>
              <a:gd name="f1518" fmla="val 187"/>
              <a:gd name="f1519" fmla="val 1565"/>
              <a:gd name="f1520" fmla="val 159"/>
              <a:gd name="f1521" fmla="val 132"/>
              <a:gd name="f1522" fmla="val 1663"/>
              <a:gd name="f1523" fmla="val 38"/>
              <a:gd name="f1524" fmla="val 1759"/>
              <a:gd name="f1525" fmla="val 33"/>
              <a:gd name="f1526" fmla="val 1"/>
              <a:gd name="f1527" fmla="+- 0 0 -90"/>
              <a:gd name="f1528" fmla="*/ f3 1 2409"/>
              <a:gd name="f1529" fmla="*/ f4 1 4865"/>
              <a:gd name="f1530" fmla="+- f7 0 f5"/>
              <a:gd name="f1531" fmla="+- f6 0 f5"/>
              <a:gd name="f1532" fmla="*/ f1527 f0 1"/>
              <a:gd name="f1533" fmla="*/ f1531 1 2409"/>
              <a:gd name="f1534" fmla="*/ f1530 1 4865"/>
              <a:gd name="f1535" fmla="*/ f1532 1 f2"/>
              <a:gd name="f1536" fmla="*/ 687 1 f1533"/>
              <a:gd name="f1537" fmla="*/ 2238 1 f1534"/>
              <a:gd name="f1538" fmla="*/ 877 1 f1533"/>
              <a:gd name="f1539" fmla="*/ 2192 1 f1534"/>
              <a:gd name="f1540" fmla="*/ 797 1 f1533"/>
              <a:gd name="f1541" fmla="*/ 2963 1 f1534"/>
              <a:gd name="f1542" fmla="*/ 1078 1 f1533"/>
              <a:gd name="f1543" fmla="*/ 3026 1 f1534"/>
              <a:gd name="f1544" fmla="*/ 626 1 f1533"/>
              <a:gd name="f1545" fmla="*/ 2117 1 f1534"/>
              <a:gd name="f1546" fmla="*/ 749 1 f1533"/>
              <a:gd name="f1547" fmla="*/ 2142 1 f1534"/>
              <a:gd name="f1548" fmla="*/ 578 1 f1533"/>
              <a:gd name="f1549" fmla="*/ 2052 1 f1534"/>
              <a:gd name="f1550" fmla="*/ 1866 1 f1533"/>
              <a:gd name="f1551" fmla="*/ 247 1 f1534"/>
              <a:gd name="f1552" fmla="*/ 1392 1 f1533"/>
              <a:gd name="f1553" fmla="*/ 1037 1 f1534"/>
              <a:gd name="f1554" fmla="*/ 2006 1 f1533"/>
              <a:gd name="f1555" fmla="*/ 656 1 f1534"/>
              <a:gd name="f1556" fmla="*/ 1599 1 f1533"/>
              <a:gd name="f1557" fmla="*/ 908 1 f1534"/>
              <a:gd name="f1558" fmla="*/ 1533 1 f1533"/>
              <a:gd name="f1559" fmla="*/ 1058 1 f1534"/>
              <a:gd name="f1560" fmla="*/ 2239 1 f1533"/>
              <a:gd name="f1561" fmla="*/ 583 1 f1534"/>
              <a:gd name="f1562" fmla="*/ 1863 1 f1533"/>
              <a:gd name="f1563" fmla="*/ 1105 1 f1534"/>
              <a:gd name="f1564" fmla="*/ 2174 1 f1533"/>
              <a:gd name="f1565" fmla="*/ 1621 1 f1534"/>
              <a:gd name="f1566" fmla="*/ 1801 1 f1533"/>
              <a:gd name="f1567" fmla="*/ 1537 1 f1534"/>
              <a:gd name="f1568" fmla="*/ 1325 1 f1533"/>
              <a:gd name="f1569" fmla="*/ 1301 1 f1534"/>
              <a:gd name="f1570" fmla="*/ 1412 1 f1533"/>
              <a:gd name="f1571" fmla="*/ 1835 1 f1534"/>
              <a:gd name="f1572" fmla="*/ 1213 1 f1533"/>
              <a:gd name="f1573" fmla="*/ 1975 1 f1534"/>
              <a:gd name="f1574" fmla="*/ 1094 1 f1533"/>
              <a:gd name="f1575" fmla="*/ 4011 1 f1534"/>
              <a:gd name="f1576" fmla="*/ 1689 1 f1533"/>
              <a:gd name="f1577" fmla="*/ 3264 1 f1534"/>
              <a:gd name="f1578" fmla="*/ 2404 1 f1533"/>
              <a:gd name="f1579" fmla="*/ 3321 1 f1534"/>
              <a:gd name="f1580" fmla="*/ 1275 1 f1533"/>
              <a:gd name="f1581" fmla="*/ 3861 1 f1534"/>
              <a:gd name="f1582" fmla="*/ 1147 1 f1533"/>
              <a:gd name="f1583" fmla="*/ 4865 1 f1534"/>
              <a:gd name="f1584" fmla="*/ 1045 1 f1533"/>
              <a:gd name="f1585" fmla="*/ 3610 1 f1534"/>
              <a:gd name="f1586" fmla="*/ 739 1 f1533"/>
              <a:gd name="f1587" fmla="*/ 3818 1 f1534"/>
              <a:gd name="f1588" fmla="*/ 856 1 f1533"/>
              <a:gd name="f1589" fmla="*/ 4830 1 f1534"/>
              <a:gd name="f1590" fmla="*/ 638 1 f1533"/>
              <a:gd name="f1591" fmla="*/ 3989 1 f1534"/>
              <a:gd name="f1592" fmla="*/ 96 1 f1533"/>
              <a:gd name="f1593" fmla="*/ 3777 1 f1534"/>
              <a:gd name="f1594" fmla="*/ 189 1 f1533"/>
              <a:gd name="f1595" fmla="*/ 3688 1 f1534"/>
              <a:gd name="f1596" fmla="*/ 523 1 f1533"/>
              <a:gd name="f1597" fmla="*/ 3573 1 f1534"/>
              <a:gd name="f1598" fmla="*/ 519 1 f1533"/>
              <a:gd name="f1599" fmla="*/ 3333 1 f1534"/>
              <a:gd name="f1600" fmla="*/ 545 1 f1533"/>
              <a:gd name="f1601" fmla="*/ 3560 1 f1534"/>
              <a:gd name="f1602" fmla="*/ 712 1 f1533"/>
              <a:gd name="f1603" fmla="*/ 3397 1 f1534"/>
              <a:gd name="f1604" fmla="*/ 625 1 f1533"/>
              <a:gd name="f1605" fmla="*/ 2944 1 f1534"/>
              <a:gd name="f1606" fmla="*/ 593 1 f1533"/>
              <a:gd name="f1607" fmla="*/ 2341 1 f1534"/>
              <a:gd name="f1608" fmla="*/ 156 1 f1533"/>
              <a:gd name="f1609" fmla="*/ 2437 1 f1534"/>
              <a:gd name="f1610" fmla="*/ 108 1 f1533"/>
              <a:gd name="f1611" fmla="*/ 2289 1 f1534"/>
              <a:gd name="f1612" fmla="*/ 451 1 f1533"/>
              <a:gd name="f1613" fmla="*/ 2291 1 f1534"/>
              <a:gd name="f1614" fmla="*/ 109 1 f1533"/>
              <a:gd name="f1615" fmla="*/ 2016 1 f1534"/>
              <a:gd name="f1616" fmla="*/ 211 1 f1533"/>
              <a:gd name="f1617" fmla="*/ 284 1 f1533"/>
              <a:gd name="f1618" fmla="*/ 1847 1 f1534"/>
              <a:gd name="f1619" fmla="*/ 542 1 f1533"/>
              <a:gd name="f1620" fmla="*/ 2073 1 f1534"/>
              <a:gd name="f1621" fmla="*/ 255 1 f1533"/>
              <a:gd name="f1622" fmla="*/ 1764 1 f1534"/>
              <a:gd name="f1623" fmla="*/ 407 1 f1533"/>
              <a:gd name="f1624" fmla="*/ 1769 1 f1534"/>
              <a:gd name="f1625" fmla="*/ 540 1 f1533"/>
              <a:gd name="f1626" fmla="*/ 1810 1 f1534"/>
              <a:gd name="f1627" fmla="*/ 566 1 f1533"/>
              <a:gd name="f1628" fmla="*/ 1580 1 f1534"/>
              <a:gd name="f1629" fmla="*/ 650 1 f1533"/>
              <a:gd name="f1630" fmla="*/ 1747 1 f1534"/>
              <a:gd name="f1631" fmla="*/ 827 1 f1533"/>
              <a:gd name="f1632" fmla="*/ 2199 1 f1534"/>
              <a:gd name="f1633" fmla="*/ 830 1 f1533"/>
              <a:gd name="f1634" fmla="*/ 1779 1 f1534"/>
              <a:gd name="f1635" fmla="*/ 924 1 f1533"/>
              <a:gd name="f1636" fmla="*/ 1648 1 f1534"/>
              <a:gd name="f1637" fmla="*/ 915 1 f1533"/>
              <a:gd name="f1638" fmla="*/ 1299 1 f1533"/>
              <a:gd name="f1639" fmla="*/ 1263 1 f1534"/>
              <a:gd name="f1640" fmla="*/ 970 1 f1533"/>
              <a:gd name="f1641" fmla="*/ 965 1 f1534"/>
              <a:gd name="f1642" fmla="*/ 311 1 f1533"/>
              <a:gd name="f1643" fmla="*/ 772 1 f1533"/>
              <a:gd name="f1644" fmla="*/ 659 1 f1534"/>
              <a:gd name="f1645" fmla="*/ 1153 1 f1533"/>
              <a:gd name="f1646" fmla="*/ 871 1 f1534"/>
              <a:gd name="f1647" fmla="*/ 628 1 f1533"/>
              <a:gd name="f1648" fmla="*/ 314 1 f1534"/>
              <a:gd name="f1649" fmla="*/ 1203 1 f1533"/>
              <a:gd name="f1650" fmla="*/ 552 1 f1534"/>
              <a:gd name="f1651" fmla="*/ 1369 1 f1533"/>
              <a:gd name="f1652" fmla="*/ 703 1 f1534"/>
              <a:gd name="f1653" fmla="*/ 1747 1 f1533"/>
              <a:gd name="f1654" fmla="*/ 38 1 f1534"/>
              <a:gd name="f1655" fmla="*/ 0 1 f1533"/>
              <a:gd name="f1656" fmla="*/ f6 1 f1533"/>
              <a:gd name="f1657" fmla="*/ 0 1 f1534"/>
              <a:gd name="f1658" fmla="*/ f7 1 f1534"/>
              <a:gd name="f1659" fmla="+- f1535 0 f1"/>
              <a:gd name="f1660" fmla="*/ f1655 f1528 1"/>
              <a:gd name="f1661" fmla="*/ f1656 f1528 1"/>
              <a:gd name="f1662" fmla="*/ f1658 f1529 1"/>
              <a:gd name="f1663" fmla="*/ f1657 f1529 1"/>
              <a:gd name="f1664" fmla="*/ f1536 f1528 1"/>
              <a:gd name="f1665" fmla="*/ f1537 f1529 1"/>
              <a:gd name="f1666" fmla="*/ f1538 f1528 1"/>
              <a:gd name="f1667" fmla="*/ f1539 f1529 1"/>
              <a:gd name="f1668" fmla="*/ f1540 f1528 1"/>
              <a:gd name="f1669" fmla="*/ f1541 f1529 1"/>
              <a:gd name="f1670" fmla="*/ f1542 f1528 1"/>
              <a:gd name="f1671" fmla="*/ f1543 f1529 1"/>
              <a:gd name="f1672" fmla="*/ f1544 f1528 1"/>
              <a:gd name="f1673" fmla="*/ f1545 f1529 1"/>
              <a:gd name="f1674" fmla="*/ f1546 f1528 1"/>
              <a:gd name="f1675" fmla="*/ f1547 f1529 1"/>
              <a:gd name="f1676" fmla="*/ f1548 f1528 1"/>
              <a:gd name="f1677" fmla="*/ f1549 f1529 1"/>
              <a:gd name="f1678" fmla="*/ f1550 f1528 1"/>
              <a:gd name="f1679" fmla="*/ f1551 f1529 1"/>
              <a:gd name="f1680" fmla="*/ f1552 f1528 1"/>
              <a:gd name="f1681" fmla="*/ f1553 f1529 1"/>
              <a:gd name="f1682" fmla="*/ f1554 f1528 1"/>
              <a:gd name="f1683" fmla="*/ f1555 f1529 1"/>
              <a:gd name="f1684" fmla="*/ f1556 f1528 1"/>
              <a:gd name="f1685" fmla="*/ f1557 f1529 1"/>
              <a:gd name="f1686" fmla="*/ f1558 f1528 1"/>
              <a:gd name="f1687" fmla="*/ f1559 f1529 1"/>
              <a:gd name="f1688" fmla="*/ f1560 f1528 1"/>
              <a:gd name="f1689" fmla="*/ f1561 f1529 1"/>
              <a:gd name="f1690" fmla="*/ f1562 f1528 1"/>
              <a:gd name="f1691" fmla="*/ f1563 f1529 1"/>
              <a:gd name="f1692" fmla="*/ f1564 f1528 1"/>
              <a:gd name="f1693" fmla="*/ f1565 f1529 1"/>
              <a:gd name="f1694" fmla="*/ f1566 f1528 1"/>
              <a:gd name="f1695" fmla="*/ f1567 f1529 1"/>
              <a:gd name="f1696" fmla="*/ f1568 f1528 1"/>
              <a:gd name="f1697" fmla="*/ f1569 f1529 1"/>
              <a:gd name="f1698" fmla="*/ f1570 f1528 1"/>
              <a:gd name="f1699" fmla="*/ f1571 f1529 1"/>
              <a:gd name="f1700" fmla="*/ f1572 f1528 1"/>
              <a:gd name="f1701" fmla="*/ f1573 f1529 1"/>
              <a:gd name="f1702" fmla="*/ f1574 f1528 1"/>
              <a:gd name="f1703" fmla="*/ f1575 f1529 1"/>
              <a:gd name="f1704" fmla="*/ f1576 f1528 1"/>
              <a:gd name="f1705" fmla="*/ f1577 f1529 1"/>
              <a:gd name="f1706" fmla="*/ f1578 f1528 1"/>
              <a:gd name="f1707" fmla="*/ f1579 f1529 1"/>
              <a:gd name="f1708" fmla="*/ f1580 f1528 1"/>
              <a:gd name="f1709" fmla="*/ f1581 f1529 1"/>
              <a:gd name="f1710" fmla="*/ f1582 f1528 1"/>
              <a:gd name="f1711" fmla="*/ f1583 f1529 1"/>
              <a:gd name="f1712" fmla="*/ f1584 f1528 1"/>
              <a:gd name="f1713" fmla="*/ f1585 f1529 1"/>
              <a:gd name="f1714" fmla="*/ f1586 f1528 1"/>
              <a:gd name="f1715" fmla="*/ f1587 f1529 1"/>
              <a:gd name="f1716" fmla="*/ f1588 f1528 1"/>
              <a:gd name="f1717" fmla="*/ f1589 f1529 1"/>
              <a:gd name="f1718" fmla="*/ f1590 f1528 1"/>
              <a:gd name="f1719" fmla="*/ f1591 f1529 1"/>
              <a:gd name="f1720" fmla="*/ f1592 f1528 1"/>
              <a:gd name="f1721" fmla="*/ f1593 f1529 1"/>
              <a:gd name="f1722" fmla="*/ f1594 f1528 1"/>
              <a:gd name="f1723" fmla="*/ f1595 f1529 1"/>
              <a:gd name="f1724" fmla="*/ f1596 f1528 1"/>
              <a:gd name="f1725" fmla="*/ f1597 f1529 1"/>
              <a:gd name="f1726" fmla="*/ f1598 f1528 1"/>
              <a:gd name="f1727" fmla="*/ f1599 f1529 1"/>
              <a:gd name="f1728" fmla="*/ f1600 f1528 1"/>
              <a:gd name="f1729" fmla="*/ f1601 f1529 1"/>
              <a:gd name="f1730" fmla="*/ f1602 f1528 1"/>
              <a:gd name="f1731" fmla="*/ f1603 f1529 1"/>
              <a:gd name="f1732" fmla="*/ f1604 f1528 1"/>
              <a:gd name="f1733" fmla="*/ f1605 f1529 1"/>
              <a:gd name="f1734" fmla="*/ f1606 f1528 1"/>
              <a:gd name="f1735" fmla="*/ f1607 f1529 1"/>
              <a:gd name="f1736" fmla="*/ f1608 f1528 1"/>
              <a:gd name="f1737" fmla="*/ f1609 f1529 1"/>
              <a:gd name="f1738" fmla="*/ f1610 f1528 1"/>
              <a:gd name="f1739" fmla="*/ f1611 f1529 1"/>
              <a:gd name="f1740" fmla="*/ f1612 f1528 1"/>
              <a:gd name="f1741" fmla="*/ f1613 f1529 1"/>
              <a:gd name="f1742" fmla="*/ f1614 f1528 1"/>
              <a:gd name="f1743" fmla="*/ f1615 f1529 1"/>
              <a:gd name="f1744" fmla="*/ f1616 f1528 1"/>
              <a:gd name="f1745" fmla="*/ f1617 f1528 1"/>
              <a:gd name="f1746" fmla="*/ f1618 f1529 1"/>
              <a:gd name="f1747" fmla="*/ f1619 f1528 1"/>
              <a:gd name="f1748" fmla="*/ f1620 f1529 1"/>
              <a:gd name="f1749" fmla="*/ f1621 f1528 1"/>
              <a:gd name="f1750" fmla="*/ f1622 f1529 1"/>
              <a:gd name="f1751" fmla="*/ f1623 f1528 1"/>
              <a:gd name="f1752" fmla="*/ f1624 f1529 1"/>
              <a:gd name="f1753" fmla="*/ f1625 f1528 1"/>
              <a:gd name="f1754" fmla="*/ f1626 f1529 1"/>
              <a:gd name="f1755" fmla="*/ f1627 f1528 1"/>
              <a:gd name="f1756" fmla="*/ f1628 f1529 1"/>
              <a:gd name="f1757" fmla="*/ f1629 f1528 1"/>
              <a:gd name="f1758" fmla="*/ f1630 f1529 1"/>
              <a:gd name="f1759" fmla="*/ f1631 f1528 1"/>
              <a:gd name="f1760" fmla="*/ f1632 f1529 1"/>
              <a:gd name="f1761" fmla="*/ f1633 f1528 1"/>
              <a:gd name="f1762" fmla="*/ f1634 f1529 1"/>
              <a:gd name="f1763" fmla="*/ f1635 f1528 1"/>
              <a:gd name="f1764" fmla="*/ f1636 f1529 1"/>
              <a:gd name="f1765" fmla="*/ f1637 f1528 1"/>
              <a:gd name="f1766" fmla="*/ f1638 f1528 1"/>
              <a:gd name="f1767" fmla="*/ f1639 f1529 1"/>
              <a:gd name="f1768" fmla="*/ f1640 f1528 1"/>
              <a:gd name="f1769" fmla="*/ f1641 f1529 1"/>
              <a:gd name="f1770" fmla="*/ f1642 f1528 1"/>
              <a:gd name="f1771" fmla="*/ f1643 f1528 1"/>
              <a:gd name="f1772" fmla="*/ f1644 f1529 1"/>
              <a:gd name="f1773" fmla="*/ f1645 f1528 1"/>
              <a:gd name="f1774" fmla="*/ f1646 f1529 1"/>
              <a:gd name="f1775" fmla="*/ f1647 f1528 1"/>
              <a:gd name="f1776" fmla="*/ f1648 f1529 1"/>
              <a:gd name="f1777" fmla="*/ f1649 f1528 1"/>
              <a:gd name="f1778" fmla="*/ f1650 f1529 1"/>
              <a:gd name="f1779" fmla="*/ f1651 f1528 1"/>
              <a:gd name="f1780" fmla="*/ f1652 f1529 1"/>
              <a:gd name="f1781" fmla="*/ f1653 f1528 1"/>
              <a:gd name="f1782" fmla="*/ f1654 f15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59">
                <a:pos x="f1664" y="f1665"/>
              </a:cxn>
              <a:cxn ang="f1659">
                <a:pos x="f1666" y="f1667"/>
              </a:cxn>
              <a:cxn ang="f1659">
                <a:pos x="f1668" y="f1669"/>
              </a:cxn>
              <a:cxn ang="f1659">
                <a:pos x="f1670" y="f1671"/>
              </a:cxn>
              <a:cxn ang="f1659">
                <a:pos x="f1672" y="f1673"/>
              </a:cxn>
              <a:cxn ang="f1659">
                <a:pos x="f1674" y="f1675"/>
              </a:cxn>
              <a:cxn ang="f1659">
                <a:pos x="f1676" y="f1677"/>
              </a:cxn>
              <a:cxn ang="f1659">
                <a:pos x="f1678" y="f1679"/>
              </a:cxn>
              <a:cxn ang="f1659">
                <a:pos x="f1680" y="f1681"/>
              </a:cxn>
              <a:cxn ang="f1659">
                <a:pos x="f1682" y="f1683"/>
              </a:cxn>
              <a:cxn ang="f1659">
                <a:pos x="f1684" y="f1685"/>
              </a:cxn>
              <a:cxn ang="f1659">
                <a:pos x="f1686" y="f1687"/>
              </a:cxn>
              <a:cxn ang="f1659">
                <a:pos x="f1688" y="f1689"/>
              </a:cxn>
              <a:cxn ang="f1659">
                <a:pos x="f1690" y="f1691"/>
              </a:cxn>
              <a:cxn ang="f1659">
                <a:pos x="f1692" y="f1693"/>
              </a:cxn>
              <a:cxn ang="f1659">
                <a:pos x="f1694" y="f1695"/>
              </a:cxn>
              <a:cxn ang="f1659">
                <a:pos x="f1696" y="f1697"/>
              </a:cxn>
              <a:cxn ang="f1659">
                <a:pos x="f1698" y="f1699"/>
              </a:cxn>
              <a:cxn ang="f1659">
                <a:pos x="f1700" y="f1701"/>
              </a:cxn>
              <a:cxn ang="f1659">
                <a:pos x="f1702" y="f1703"/>
              </a:cxn>
              <a:cxn ang="f1659">
                <a:pos x="f1704" y="f1705"/>
              </a:cxn>
              <a:cxn ang="f1659">
                <a:pos x="f1706" y="f1707"/>
              </a:cxn>
              <a:cxn ang="f1659">
                <a:pos x="f1708" y="f1709"/>
              </a:cxn>
              <a:cxn ang="f1659">
                <a:pos x="f1710" y="f1711"/>
              </a:cxn>
              <a:cxn ang="f1659">
                <a:pos x="f1712" y="f1713"/>
              </a:cxn>
              <a:cxn ang="f1659">
                <a:pos x="f1714" y="f1715"/>
              </a:cxn>
              <a:cxn ang="f1659">
                <a:pos x="f1716" y="f1717"/>
              </a:cxn>
              <a:cxn ang="f1659">
                <a:pos x="f1718" y="f1719"/>
              </a:cxn>
              <a:cxn ang="f1659">
                <a:pos x="f1720" y="f1721"/>
              </a:cxn>
              <a:cxn ang="f1659">
                <a:pos x="f1722" y="f1723"/>
              </a:cxn>
              <a:cxn ang="f1659">
                <a:pos x="f1724" y="f1725"/>
              </a:cxn>
              <a:cxn ang="f1659">
                <a:pos x="f1726" y="f1727"/>
              </a:cxn>
              <a:cxn ang="f1659">
                <a:pos x="f1728" y="f1729"/>
              </a:cxn>
              <a:cxn ang="f1659">
                <a:pos x="f1730" y="f1731"/>
              </a:cxn>
              <a:cxn ang="f1659">
                <a:pos x="f1732" y="f1733"/>
              </a:cxn>
              <a:cxn ang="f1659">
                <a:pos x="f1734" y="f1735"/>
              </a:cxn>
              <a:cxn ang="f1659">
                <a:pos x="f1736" y="f1737"/>
              </a:cxn>
              <a:cxn ang="f1659">
                <a:pos x="f1738" y="f1739"/>
              </a:cxn>
              <a:cxn ang="f1659">
                <a:pos x="f1740" y="f1741"/>
              </a:cxn>
              <a:cxn ang="f1659">
                <a:pos x="f1742" y="f1743"/>
              </a:cxn>
              <a:cxn ang="f1659">
                <a:pos x="f1744" y="f1701"/>
              </a:cxn>
              <a:cxn ang="f1659">
                <a:pos x="f1745" y="f1746"/>
              </a:cxn>
              <a:cxn ang="f1659">
                <a:pos x="f1747" y="f1748"/>
              </a:cxn>
              <a:cxn ang="f1659">
                <a:pos x="f1749" y="f1750"/>
              </a:cxn>
              <a:cxn ang="f1659">
                <a:pos x="f1751" y="f1752"/>
              </a:cxn>
              <a:cxn ang="f1659">
                <a:pos x="f1753" y="f1754"/>
              </a:cxn>
              <a:cxn ang="f1659">
                <a:pos x="f1755" y="f1756"/>
              </a:cxn>
              <a:cxn ang="f1659">
                <a:pos x="f1757" y="f1758"/>
              </a:cxn>
              <a:cxn ang="f1659">
                <a:pos x="f1759" y="f1760"/>
              </a:cxn>
              <a:cxn ang="f1659">
                <a:pos x="f1761" y="f1762"/>
              </a:cxn>
              <a:cxn ang="f1659">
                <a:pos x="f1763" y="f1764"/>
              </a:cxn>
              <a:cxn ang="f1659">
                <a:pos x="f1765" y="f1743"/>
              </a:cxn>
              <a:cxn ang="f1659">
                <a:pos x="f1766" y="f1767"/>
              </a:cxn>
              <a:cxn ang="f1659">
                <a:pos x="f1768" y="f1769"/>
              </a:cxn>
              <a:cxn ang="f1659">
                <a:pos x="f1770" y="f1683"/>
              </a:cxn>
              <a:cxn ang="f1659">
                <a:pos x="f1771" y="f1772"/>
              </a:cxn>
              <a:cxn ang="f1659">
                <a:pos x="f1773" y="f1774"/>
              </a:cxn>
              <a:cxn ang="f1659">
                <a:pos x="f1775" y="f1776"/>
              </a:cxn>
              <a:cxn ang="f1659">
                <a:pos x="f1777" y="f1778"/>
              </a:cxn>
              <a:cxn ang="f1659">
                <a:pos x="f1779" y="f1780"/>
              </a:cxn>
              <a:cxn ang="f1659">
                <a:pos x="f1781" y="f1782"/>
              </a:cxn>
            </a:cxnLst>
            <a:rect l="f1660" t="f1663" r="f1661" b="f1662"/>
            <a:pathLst>
              <a:path w="2409" h="4865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1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8" y="f9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62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4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36" y="f113"/>
                </a:lnTo>
                <a:lnTo>
                  <a:pt x="f114" y="f115"/>
                </a:lnTo>
                <a:lnTo>
                  <a:pt x="f114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1" y="f143"/>
                </a:lnTo>
                <a:lnTo>
                  <a:pt x="f67" y="f144"/>
                </a:lnTo>
                <a:lnTo>
                  <a:pt x="f145" y="f140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0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65" y="f66"/>
                </a:lnTo>
                <a:close/>
                <a:moveTo>
                  <a:pt x="f175" y="f176"/>
                </a:move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22" y="f68"/>
                </a:lnTo>
                <a:lnTo>
                  <a:pt x="f185" y="f64"/>
                </a:lnTo>
                <a:lnTo>
                  <a:pt x="f186" y="f187"/>
                </a:lnTo>
                <a:lnTo>
                  <a:pt x="f24" y="f54"/>
                </a:lnTo>
                <a:lnTo>
                  <a:pt x="f188" y="f189"/>
                </a:lnTo>
                <a:lnTo>
                  <a:pt x="f190" y="f191"/>
                </a:lnTo>
                <a:lnTo>
                  <a:pt x="f192" y="f193"/>
                </a:lnTo>
                <a:lnTo>
                  <a:pt x="f194" y="f195"/>
                </a:lnTo>
                <a:lnTo>
                  <a:pt x="f196" y="f197"/>
                </a:lnTo>
                <a:lnTo>
                  <a:pt x="f198" y="f199"/>
                </a:lnTo>
                <a:lnTo>
                  <a:pt x="f200" y="f201"/>
                </a:lnTo>
                <a:lnTo>
                  <a:pt x="f114" y="f202"/>
                </a:lnTo>
                <a:lnTo>
                  <a:pt x="f111" y="f203"/>
                </a:lnTo>
                <a:lnTo>
                  <a:pt x="f204" y="f203"/>
                </a:lnTo>
                <a:lnTo>
                  <a:pt x="f205" y="f44"/>
                </a:lnTo>
                <a:lnTo>
                  <a:pt x="f206" y="f207"/>
                </a:lnTo>
                <a:lnTo>
                  <a:pt x="f99" y="f199"/>
                </a:lnTo>
                <a:lnTo>
                  <a:pt x="f208" y="f209"/>
                </a:lnTo>
                <a:lnTo>
                  <a:pt x="f210" y="f15"/>
                </a:lnTo>
                <a:lnTo>
                  <a:pt x="f211" y="f212"/>
                </a:lnTo>
                <a:lnTo>
                  <a:pt x="f213" y="f214"/>
                </a:lnTo>
                <a:lnTo>
                  <a:pt x="f99" y="f215"/>
                </a:lnTo>
                <a:lnTo>
                  <a:pt x="f216" y="f217"/>
                </a:lnTo>
                <a:lnTo>
                  <a:pt x="f218" y="f219"/>
                </a:lnTo>
                <a:lnTo>
                  <a:pt x="f34" y="f220"/>
                </a:lnTo>
                <a:lnTo>
                  <a:pt x="f221" y="f56"/>
                </a:lnTo>
                <a:lnTo>
                  <a:pt x="f222" y="f223"/>
                </a:lnTo>
                <a:lnTo>
                  <a:pt x="f224" y="f180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66"/>
                </a:lnTo>
                <a:lnTo>
                  <a:pt x="f188" y="f230"/>
                </a:lnTo>
                <a:lnTo>
                  <a:pt x="f231" y="f232"/>
                </a:lnTo>
                <a:lnTo>
                  <a:pt x="f175" y="f176"/>
                </a:lnTo>
                <a:close/>
                <a:moveTo>
                  <a:pt x="f233" y="f234"/>
                </a:moveTo>
                <a:lnTo>
                  <a:pt x="f235" y="f236"/>
                </a:lnTo>
                <a:lnTo>
                  <a:pt x="f237" y="f236"/>
                </a:lnTo>
                <a:lnTo>
                  <a:pt x="f20" y="f238"/>
                </a:lnTo>
                <a:lnTo>
                  <a:pt x="f239" y="f238"/>
                </a:lnTo>
                <a:lnTo>
                  <a:pt x="f240" y="f241"/>
                </a:lnTo>
                <a:lnTo>
                  <a:pt x="f242" y="f241"/>
                </a:lnTo>
                <a:lnTo>
                  <a:pt x="f243" y="f238"/>
                </a:lnTo>
                <a:lnTo>
                  <a:pt x="f59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53" y="f249"/>
                </a:lnTo>
                <a:lnTo>
                  <a:pt x="f250" y="f251"/>
                </a:lnTo>
                <a:lnTo>
                  <a:pt x="f51" y="f182"/>
                </a:lnTo>
                <a:lnTo>
                  <a:pt x="f252" y="f253"/>
                </a:lnTo>
                <a:lnTo>
                  <a:pt x="f254" y="f255"/>
                </a:lnTo>
                <a:lnTo>
                  <a:pt x="f49" y="f66"/>
                </a:lnTo>
                <a:lnTo>
                  <a:pt x="f256" y="f257"/>
                </a:lnTo>
                <a:lnTo>
                  <a:pt x="f256" y="f258"/>
                </a:lnTo>
                <a:lnTo>
                  <a:pt x="f259" y="f238"/>
                </a:lnTo>
                <a:lnTo>
                  <a:pt x="f233" y="f234"/>
                </a:lnTo>
                <a:close/>
                <a:moveTo>
                  <a:pt x="f260" y="f5"/>
                </a:move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69" y="f271"/>
                </a:lnTo>
                <a:lnTo>
                  <a:pt x="f265" y="f272"/>
                </a:lnTo>
                <a:lnTo>
                  <a:pt x="f263" y="f273"/>
                </a:lnTo>
                <a:lnTo>
                  <a:pt x="f261" y="f274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95" y="f92"/>
                </a:ln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310" y="f146"/>
                </a:lnTo>
                <a:lnTo>
                  <a:pt x="f311" y="f312"/>
                </a:lnTo>
                <a:lnTo>
                  <a:pt x="f313" y="f314"/>
                </a:lnTo>
                <a:lnTo>
                  <a:pt x="f315" y="f316"/>
                </a:lnTo>
                <a:lnTo>
                  <a:pt x="f29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22" y="f323"/>
                </a:lnTo>
                <a:lnTo>
                  <a:pt x="f324" y="f325"/>
                </a:lnTo>
                <a:lnTo>
                  <a:pt x="f326" y="f327"/>
                </a:lnTo>
                <a:lnTo>
                  <a:pt x="f328" y="f329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340" y="f335"/>
                </a:lnTo>
                <a:lnTo>
                  <a:pt x="f341" y="f227"/>
                </a:lnTo>
                <a:lnTo>
                  <a:pt x="f342" y="f343"/>
                </a:lnTo>
                <a:lnTo>
                  <a:pt x="f344" y="f345"/>
                </a:lnTo>
                <a:lnTo>
                  <a:pt x="f346" y="f347"/>
                </a:lnTo>
                <a:lnTo>
                  <a:pt x="f348" y="f349"/>
                </a:lnTo>
                <a:lnTo>
                  <a:pt x="f350" y="f351"/>
                </a:lnTo>
                <a:lnTo>
                  <a:pt x="f352" y="f353"/>
                </a:lnTo>
                <a:lnTo>
                  <a:pt x="f354" y="f355"/>
                </a:lnTo>
                <a:lnTo>
                  <a:pt x="f182" y="f356"/>
                </a:lnTo>
                <a:lnTo>
                  <a:pt x="f357" y="f358"/>
                </a:lnTo>
                <a:lnTo>
                  <a:pt x="f359" y="f360"/>
                </a:lnTo>
                <a:lnTo>
                  <a:pt x="f176" y="f361"/>
                </a:lnTo>
                <a:lnTo>
                  <a:pt x="f362" y="f363"/>
                </a:lnTo>
                <a:lnTo>
                  <a:pt x="f364" y="f365"/>
                </a:lnTo>
                <a:lnTo>
                  <a:pt x="f366" y="f367"/>
                </a:lnTo>
                <a:lnTo>
                  <a:pt x="f368" y="f369"/>
                </a:lnTo>
                <a:lnTo>
                  <a:pt x="f370" y="f371"/>
                </a:lnTo>
                <a:lnTo>
                  <a:pt x="f372" y="f373"/>
                </a:lnTo>
                <a:lnTo>
                  <a:pt x="f374" y="f375"/>
                </a:lnTo>
                <a:lnTo>
                  <a:pt x="f281" y="f376"/>
                </a:lnTo>
                <a:lnTo>
                  <a:pt x="f377" y="f378"/>
                </a:lnTo>
                <a:lnTo>
                  <a:pt x="f379" y="f86"/>
                </a:lnTo>
                <a:lnTo>
                  <a:pt x="f380" y="f381"/>
                </a:lnTo>
                <a:lnTo>
                  <a:pt x="f382" y="f383"/>
                </a:lnTo>
                <a:lnTo>
                  <a:pt x="f384" y="f385"/>
                </a:lnTo>
                <a:lnTo>
                  <a:pt x="f386" y="f387"/>
                </a:lnTo>
                <a:lnTo>
                  <a:pt x="f388" y="f389"/>
                </a:lnTo>
                <a:lnTo>
                  <a:pt x="f390" y="f391"/>
                </a:lnTo>
                <a:lnTo>
                  <a:pt x="f392" y="f393"/>
                </a:lnTo>
                <a:lnTo>
                  <a:pt x="f394" y="f314"/>
                </a:lnTo>
                <a:lnTo>
                  <a:pt x="f395" y="f312"/>
                </a:lnTo>
                <a:lnTo>
                  <a:pt x="f396" y="f145"/>
                </a:lnTo>
                <a:lnTo>
                  <a:pt x="f397" y="f150"/>
                </a:lnTo>
                <a:lnTo>
                  <a:pt x="f310" y="f398"/>
                </a:lnTo>
                <a:lnTo>
                  <a:pt x="f306" y="f399"/>
                </a:lnTo>
                <a:lnTo>
                  <a:pt x="f400" y="f401"/>
                </a:lnTo>
                <a:lnTo>
                  <a:pt x="f400" y="f402"/>
                </a:lnTo>
                <a:lnTo>
                  <a:pt x="f403" y="f404"/>
                </a:lnTo>
                <a:lnTo>
                  <a:pt x="f405" y="f406"/>
                </a:lnTo>
                <a:lnTo>
                  <a:pt x="f308" y="f407"/>
                </a:lnTo>
                <a:lnTo>
                  <a:pt x="f306" y="f402"/>
                </a:lnTo>
                <a:lnTo>
                  <a:pt x="f408" y="f409"/>
                </a:lnTo>
                <a:lnTo>
                  <a:pt x="f392" y="f410"/>
                </a:lnTo>
                <a:lnTo>
                  <a:pt x="f411" y="f309"/>
                </a:lnTo>
                <a:lnTo>
                  <a:pt x="f412" y="f146"/>
                </a:lnTo>
                <a:lnTo>
                  <a:pt x="f413" y="f414"/>
                </a:lnTo>
                <a:lnTo>
                  <a:pt x="f415" y="f416"/>
                </a:ln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lnTo>
                  <a:pt x="f425" y="f426"/>
                </a:lnTo>
                <a:lnTo>
                  <a:pt x="f427" y="f211"/>
                </a:lnTo>
                <a:lnTo>
                  <a:pt x="f428" y="f429"/>
                </a:lnTo>
                <a:lnTo>
                  <a:pt x="f430" y="f431"/>
                </a:lnTo>
                <a:lnTo>
                  <a:pt x="f350" y="f432"/>
                </a:lnTo>
                <a:lnTo>
                  <a:pt x="f433" y="f434"/>
                </a:lnTo>
                <a:lnTo>
                  <a:pt x="f435" y="f347"/>
                </a:lnTo>
                <a:lnTo>
                  <a:pt x="f219" y="f345"/>
                </a:lnTo>
                <a:lnTo>
                  <a:pt x="f83" y="f436"/>
                </a:lnTo>
                <a:lnTo>
                  <a:pt x="f437" y="f183"/>
                </a:lnTo>
                <a:lnTo>
                  <a:pt x="f438" y="f439"/>
                </a:lnTo>
                <a:lnTo>
                  <a:pt x="f212" y="f252"/>
                </a:lnTo>
                <a:lnTo>
                  <a:pt x="f440" y="f441"/>
                </a:lnTo>
                <a:lnTo>
                  <a:pt x="f442" y="f443"/>
                </a:lnTo>
                <a:lnTo>
                  <a:pt x="f442" y="f233"/>
                </a:lnTo>
                <a:lnTo>
                  <a:pt x="f440" y="f444"/>
                </a:lnTo>
                <a:lnTo>
                  <a:pt x="f445" y="f446"/>
                </a:lnTo>
                <a:lnTo>
                  <a:pt x="f212" y="f337"/>
                </a:lnTo>
                <a:lnTo>
                  <a:pt x="f85" y="f229"/>
                </a:lnTo>
                <a:lnTo>
                  <a:pt x="f438" y="f434"/>
                </a:lnTo>
                <a:lnTo>
                  <a:pt x="f447" y="f360"/>
                </a:lnTo>
                <a:lnTo>
                  <a:pt x="f85" y="f448"/>
                </a:lnTo>
                <a:lnTo>
                  <a:pt x="f85" y="f449"/>
                </a:lnTo>
                <a:lnTo>
                  <a:pt x="f450" y="f451"/>
                </a:lnTo>
                <a:lnTo>
                  <a:pt x="f437" y="f452"/>
                </a:lnTo>
                <a:lnTo>
                  <a:pt x="f217" y="f453"/>
                </a:lnTo>
                <a:lnTo>
                  <a:pt x="f191" y="f385"/>
                </a:lnTo>
                <a:lnTo>
                  <a:pt x="f454" y="f455"/>
                </a:lnTo>
                <a:lnTo>
                  <a:pt x="f54" y="f456"/>
                </a:lnTo>
                <a:lnTo>
                  <a:pt x="f457" y="f458"/>
                </a:lnTo>
                <a:lnTo>
                  <a:pt x="f459" y="f460"/>
                </a:lnTo>
                <a:lnTo>
                  <a:pt x="f236" y="f152"/>
                </a:lnTo>
                <a:lnTo>
                  <a:pt x="f461" y="f162"/>
                </a:lnTo>
                <a:lnTo>
                  <a:pt x="f275" y="f462"/>
                </a:lnTo>
                <a:lnTo>
                  <a:pt x="f463" y="f464"/>
                </a:lnTo>
                <a:lnTo>
                  <a:pt x="f465" y="f466"/>
                </a:lnTo>
                <a:lnTo>
                  <a:pt x="f467" y="f404"/>
                </a:lnTo>
                <a:lnTo>
                  <a:pt x="f468" y="f407"/>
                </a:lnTo>
                <a:lnTo>
                  <a:pt x="f469" y="f470"/>
                </a:lnTo>
                <a:lnTo>
                  <a:pt x="f471" y="f472"/>
                </a:lnTo>
                <a:lnTo>
                  <a:pt x="f473" y="f474"/>
                </a:lnTo>
                <a:lnTo>
                  <a:pt x="f475" y="f476"/>
                </a:lnTo>
                <a:lnTo>
                  <a:pt x="f477" y="f478"/>
                </a:lnTo>
                <a:lnTo>
                  <a:pt x="f479" y="f480"/>
                </a:lnTo>
                <a:lnTo>
                  <a:pt x="f481" y="f482"/>
                </a:lnTo>
                <a:lnTo>
                  <a:pt x="f483" y="f484"/>
                </a:lnTo>
                <a:lnTo>
                  <a:pt x="f184" y="f485"/>
                </a:lnTo>
                <a:lnTo>
                  <a:pt x="f486" y="f400"/>
                </a:lnTo>
                <a:lnTo>
                  <a:pt x="f54" y="f487"/>
                </a:lnTo>
                <a:lnTo>
                  <a:pt x="f488" y="f489"/>
                </a:lnTo>
                <a:lnTo>
                  <a:pt x="f490" y="f293"/>
                </a:lnTo>
                <a:lnTo>
                  <a:pt x="f491" y="f492"/>
                </a:lnTo>
                <a:lnTo>
                  <a:pt x="f191" y="f493"/>
                </a:lnTo>
                <a:lnTo>
                  <a:pt x="f494" y="f495"/>
                </a:lnTo>
                <a:lnTo>
                  <a:pt x="f496" y="f497"/>
                </a:lnTo>
                <a:lnTo>
                  <a:pt x="f498" y="f499"/>
                </a:lnTo>
                <a:lnTo>
                  <a:pt x="f498" y="f500"/>
                </a:lnTo>
                <a:lnTo>
                  <a:pt x="f496" y="f501"/>
                </a:lnTo>
                <a:lnTo>
                  <a:pt x="f502" y="f503"/>
                </a:lnTo>
                <a:lnTo>
                  <a:pt x="f494" y="f336"/>
                </a:lnTo>
                <a:lnTo>
                  <a:pt x="f504" y="f336"/>
                </a:lnTo>
                <a:lnTo>
                  <a:pt x="f505" y="f506"/>
                </a:lnTo>
                <a:lnTo>
                  <a:pt x="f507" y="f465"/>
                </a:lnTo>
                <a:lnTo>
                  <a:pt x="f71" y="f508"/>
                </a:lnTo>
                <a:lnTo>
                  <a:pt x="f509" y="f510"/>
                </a:lnTo>
                <a:lnTo>
                  <a:pt x="f184" y="f511"/>
                </a:lnTo>
                <a:lnTo>
                  <a:pt x="f512" y="f513"/>
                </a:lnTo>
                <a:lnTo>
                  <a:pt x="f230" y="f514"/>
                </a:lnTo>
                <a:lnTo>
                  <a:pt x="f344" y="f495"/>
                </a:lnTo>
                <a:lnTo>
                  <a:pt x="f515" y="f516"/>
                </a:lnTo>
                <a:lnTo>
                  <a:pt x="f517" y="f493"/>
                </a:lnTo>
                <a:lnTo>
                  <a:pt x="f518" y="f519"/>
                </a:lnTo>
                <a:lnTo>
                  <a:pt x="f520" y="f289"/>
                </a:lnTo>
                <a:lnTo>
                  <a:pt x="f521" y="f492"/>
                </a:lnTo>
                <a:lnTo>
                  <a:pt x="f522" y="f523"/>
                </a:lnTo>
                <a:lnTo>
                  <a:pt x="f524" y="f525"/>
                </a:lnTo>
                <a:lnTo>
                  <a:pt x="f526" y="f527"/>
                </a:lnTo>
                <a:lnTo>
                  <a:pt x="f528" y="f529"/>
                </a:lnTo>
                <a:lnTo>
                  <a:pt x="f530" y="f531"/>
                </a:lnTo>
                <a:lnTo>
                  <a:pt x="f532" y="f533"/>
                </a:lnTo>
                <a:lnTo>
                  <a:pt x="f534" y="f535"/>
                </a:lnTo>
                <a:lnTo>
                  <a:pt x="f536" y="f537"/>
                </a:lnTo>
                <a:lnTo>
                  <a:pt x="f394" y="f538"/>
                </a:lnTo>
                <a:lnTo>
                  <a:pt x="f539" y="f540"/>
                </a:lnTo>
                <a:lnTo>
                  <a:pt x="f403" y="f541"/>
                </a:lnTo>
                <a:lnTo>
                  <a:pt x="f542" y="f541"/>
                </a:lnTo>
                <a:lnTo>
                  <a:pt x="f543" y="f544"/>
                </a:lnTo>
                <a:lnTo>
                  <a:pt x="f545" y="f546"/>
                </a:lnTo>
                <a:lnTo>
                  <a:pt x="f547" y="f548"/>
                </a:lnTo>
                <a:lnTo>
                  <a:pt x="f549" y="f480"/>
                </a:lnTo>
                <a:lnTo>
                  <a:pt x="f550" y="f551"/>
                </a:lnTo>
                <a:lnTo>
                  <a:pt x="f552" y="f535"/>
                </a:lnTo>
                <a:lnTo>
                  <a:pt x="f553" y="f554"/>
                </a:lnTo>
                <a:lnTo>
                  <a:pt x="f555" y="f556"/>
                </a:lnTo>
                <a:lnTo>
                  <a:pt x="f557" y="f558"/>
                </a:lnTo>
                <a:lnTo>
                  <a:pt x="f559" y="f560"/>
                </a:lnTo>
                <a:lnTo>
                  <a:pt x="f561" y="f562"/>
                </a:lnTo>
                <a:lnTo>
                  <a:pt x="f563" y="f564"/>
                </a:lnTo>
                <a:lnTo>
                  <a:pt x="f565" y="f566"/>
                </a:lnTo>
                <a:lnTo>
                  <a:pt x="f567" y="f568"/>
                </a:lnTo>
                <a:lnTo>
                  <a:pt x="f535" y="f569"/>
                </a:lnTo>
                <a:lnTo>
                  <a:pt x="f570" y="f571"/>
                </a:lnTo>
                <a:lnTo>
                  <a:pt x="f572" y="f428"/>
                </a:lnTo>
                <a:lnTo>
                  <a:pt x="f573" y="f574"/>
                </a:lnTo>
                <a:lnTo>
                  <a:pt x="f575" y="f265"/>
                </a:lnTo>
                <a:lnTo>
                  <a:pt x="f576" y="f577"/>
                </a:lnTo>
                <a:lnTo>
                  <a:pt x="f578" y="f338"/>
                </a:lnTo>
                <a:lnTo>
                  <a:pt x="f579" y="f580"/>
                </a:lnTo>
                <a:lnTo>
                  <a:pt x="f581" y="f582"/>
                </a:lnTo>
                <a:lnTo>
                  <a:pt x="f545" y="f583"/>
                </a:lnTo>
                <a:lnTo>
                  <a:pt x="f584" y="f582"/>
                </a:lnTo>
                <a:lnTo>
                  <a:pt x="f585" y="f425"/>
                </a:lnTo>
                <a:lnTo>
                  <a:pt x="f586" y="f587"/>
                </a:lnTo>
                <a:lnTo>
                  <a:pt x="f588" y="f589"/>
                </a:lnTo>
                <a:lnTo>
                  <a:pt x="f590" y="f338"/>
                </a:lnTo>
                <a:lnTo>
                  <a:pt x="f560" y="f591"/>
                </a:lnTo>
                <a:lnTo>
                  <a:pt x="f592" y="f593"/>
                </a:lnTo>
                <a:lnTo>
                  <a:pt x="f594" y="f595"/>
                </a:lnTo>
                <a:lnTo>
                  <a:pt x="f594" y="f263"/>
                </a:lnTo>
                <a:lnTo>
                  <a:pt x="f596" y="f517"/>
                </a:lnTo>
                <a:lnTo>
                  <a:pt x="f596" y="f340"/>
                </a:lnTo>
                <a:lnTo>
                  <a:pt x="f597" y="f598"/>
                </a:lnTo>
                <a:lnTo>
                  <a:pt x="f599" y="f569"/>
                </a:lnTo>
                <a:lnTo>
                  <a:pt x="f311" y="f341"/>
                </a:lnTo>
                <a:lnTo>
                  <a:pt x="f600" y="f601"/>
                </a:lnTo>
                <a:lnTo>
                  <a:pt x="f543" y="f342"/>
                </a:lnTo>
                <a:lnTo>
                  <a:pt x="f581" y="f602"/>
                </a:lnTo>
                <a:lnTo>
                  <a:pt x="f603" y="f342"/>
                </a:lnTo>
                <a:lnTo>
                  <a:pt x="f604" y="f366"/>
                </a:lnTo>
                <a:lnTo>
                  <a:pt x="f605" y="f606"/>
                </a:lnTo>
                <a:lnTo>
                  <a:pt x="f607" y="f601"/>
                </a:lnTo>
                <a:lnTo>
                  <a:pt x="f608" y="f602"/>
                </a:lnTo>
                <a:lnTo>
                  <a:pt x="f609" y="f610"/>
                </a:lnTo>
                <a:lnTo>
                  <a:pt x="f611" y="f238"/>
                </a:lnTo>
                <a:lnTo>
                  <a:pt x="f612" y="f232"/>
                </a:lnTo>
                <a:lnTo>
                  <a:pt x="f613" y="f180"/>
                </a:lnTo>
                <a:lnTo>
                  <a:pt x="f614" y="f615"/>
                </a:lnTo>
                <a:lnTo>
                  <a:pt x="f616" y="f617"/>
                </a:lnTo>
                <a:lnTo>
                  <a:pt x="f618" y="f619"/>
                </a:lnTo>
                <a:lnTo>
                  <a:pt x="f620" y="f621"/>
                </a:lnTo>
                <a:lnTo>
                  <a:pt x="f622" y="f623"/>
                </a:lnTo>
                <a:lnTo>
                  <a:pt x="f624" y="f625"/>
                </a:lnTo>
                <a:lnTo>
                  <a:pt x="f626" y="f627"/>
                </a:lnTo>
                <a:lnTo>
                  <a:pt x="f628" y="f629"/>
                </a:lnTo>
                <a:lnTo>
                  <a:pt x="f630" y="f631"/>
                </a:lnTo>
                <a:lnTo>
                  <a:pt x="f164" y="f632"/>
                </a:lnTo>
                <a:lnTo>
                  <a:pt x="f633" y="f634"/>
                </a:lnTo>
                <a:lnTo>
                  <a:pt x="f635" y="f636"/>
                </a:lnTo>
                <a:lnTo>
                  <a:pt x="f637" y="f638"/>
                </a:lnTo>
                <a:lnTo>
                  <a:pt x="f160" y="f639"/>
                </a:lnTo>
                <a:lnTo>
                  <a:pt x="f160" y="f640"/>
                </a:lnTo>
                <a:lnTo>
                  <a:pt x="f637" y="f641"/>
                </a:lnTo>
                <a:lnTo>
                  <a:pt x="f162" y="f642"/>
                </a:lnTo>
                <a:lnTo>
                  <a:pt x="f633" y="f643"/>
                </a:lnTo>
                <a:lnTo>
                  <a:pt x="f630" y="f644"/>
                </a:lnTo>
                <a:lnTo>
                  <a:pt x="f464" y="f645"/>
                </a:lnTo>
                <a:lnTo>
                  <a:pt x="f407" y="f646"/>
                </a:lnTo>
                <a:lnTo>
                  <a:pt x="f618" y="f647"/>
                </a:lnTo>
                <a:lnTo>
                  <a:pt x="f541" y="f648"/>
                </a:lnTo>
                <a:lnTo>
                  <a:pt x="f649" y="f650"/>
                </a:lnTo>
                <a:lnTo>
                  <a:pt x="f651" y="f652"/>
                </a:lnTo>
                <a:lnTo>
                  <a:pt x="f653" y="f654"/>
                </a:lnTo>
                <a:lnTo>
                  <a:pt x="f608" y="f655"/>
                </a:lnTo>
                <a:lnTo>
                  <a:pt x="f656" y="f657"/>
                </a:lnTo>
                <a:lnTo>
                  <a:pt x="f658" y="f659"/>
                </a:lnTo>
                <a:lnTo>
                  <a:pt x="f549" y="f660"/>
                </a:lnTo>
                <a:lnTo>
                  <a:pt x="f661" y="f662"/>
                </a:lnTo>
                <a:lnTo>
                  <a:pt x="f663" y="f664"/>
                </a:lnTo>
                <a:lnTo>
                  <a:pt x="f392" y="f665"/>
                </a:lnTo>
                <a:lnTo>
                  <a:pt x="f411" y="f666"/>
                </a:lnTo>
                <a:lnTo>
                  <a:pt x="f667" y="f668"/>
                </a:lnTo>
                <a:lnTo>
                  <a:pt x="f669" y="f631"/>
                </a:lnTo>
                <a:lnTo>
                  <a:pt x="f670" y="f671"/>
                </a:lnTo>
                <a:lnTo>
                  <a:pt x="f672" y="f673"/>
                </a:lnTo>
                <a:lnTo>
                  <a:pt x="f674" y="f136"/>
                </a:lnTo>
                <a:lnTo>
                  <a:pt x="f675" y="f676"/>
                </a:lnTo>
                <a:lnTo>
                  <a:pt x="f477" y="f677"/>
                </a:lnTo>
                <a:lnTo>
                  <a:pt x="f515" y="f151"/>
                </a:lnTo>
                <a:lnTo>
                  <a:pt x="f678" y="f679"/>
                </a:lnTo>
                <a:lnTo>
                  <a:pt x="f680" y="f681"/>
                </a:lnTo>
                <a:lnTo>
                  <a:pt x="f682" y="f683"/>
                </a:lnTo>
                <a:lnTo>
                  <a:pt x="f684" y="f685"/>
                </a:lnTo>
                <a:lnTo>
                  <a:pt x="f686" y="f687"/>
                </a:lnTo>
                <a:lnTo>
                  <a:pt x="f688" y="f689"/>
                </a:lnTo>
                <a:lnTo>
                  <a:pt x="f690" y="f691"/>
                </a:lnTo>
                <a:lnTo>
                  <a:pt x="f692" y="f693"/>
                </a:lnTo>
                <a:lnTo>
                  <a:pt x="f694" y="f695"/>
                </a:lnTo>
                <a:lnTo>
                  <a:pt x="f696" y="f697"/>
                </a:lnTo>
                <a:lnTo>
                  <a:pt x="f698" y="f699"/>
                </a:lnTo>
                <a:lnTo>
                  <a:pt x="f700" y="f701"/>
                </a:lnTo>
                <a:lnTo>
                  <a:pt x="f702" y="f703"/>
                </a:lnTo>
                <a:lnTo>
                  <a:pt x="f704" y="f705"/>
                </a:lnTo>
                <a:lnTo>
                  <a:pt x="f6" y="f706"/>
                </a:lnTo>
                <a:lnTo>
                  <a:pt x="f707" y="f706"/>
                </a:lnTo>
                <a:lnTo>
                  <a:pt x="f100" y="f708"/>
                </a:lnTo>
                <a:lnTo>
                  <a:pt x="f709" y="f710"/>
                </a:lnTo>
                <a:lnTo>
                  <a:pt x="f711" y="f712"/>
                </a:lnTo>
                <a:lnTo>
                  <a:pt x="f713" y="f714"/>
                </a:lnTo>
                <a:lnTo>
                  <a:pt x="f202" y="f715"/>
                </a:lnTo>
                <a:lnTo>
                  <a:pt x="f716" y="f717"/>
                </a:lnTo>
                <a:lnTo>
                  <a:pt x="f688" y="f718"/>
                </a:lnTo>
                <a:lnTo>
                  <a:pt x="f719" y="f720"/>
                </a:lnTo>
                <a:lnTo>
                  <a:pt x="f721" y="f722"/>
                </a:lnTo>
                <a:lnTo>
                  <a:pt x="f226" y="f723"/>
                </a:lnTo>
                <a:lnTo>
                  <a:pt x="f724" y="f725"/>
                </a:lnTo>
                <a:lnTo>
                  <a:pt x="f589" y="f726"/>
                </a:lnTo>
                <a:lnTo>
                  <a:pt x="f727" y="f728"/>
                </a:lnTo>
                <a:lnTo>
                  <a:pt x="f469" y="f729"/>
                </a:lnTo>
                <a:lnTo>
                  <a:pt x="f730" y="f731"/>
                </a:lnTo>
                <a:lnTo>
                  <a:pt x="f732" y="f662"/>
                </a:lnTo>
                <a:lnTo>
                  <a:pt x="f733" y="f734"/>
                </a:lnTo>
                <a:lnTo>
                  <a:pt x="f735" y="f736"/>
                </a:lnTo>
                <a:lnTo>
                  <a:pt x="f737" y="f738"/>
                </a:lnTo>
                <a:lnTo>
                  <a:pt x="f575" y="f739"/>
                </a:lnTo>
                <a:lnTo>
                  <a:pt x="f611" y="f740"/>
                </a:lnTo>
                <a:lnTo>
                  <a:pt x="f741" y="f642"/>
                </a:lnTo>
                <a:lnTo>
                  <a:pt x="f742" y="f743"/>
                </a:lnTo>
                <a:lnTo>
                  <a:pt x="f476" y="f744"/>
                </a:lnTo>
                <a:lnTo>
                  <a:pt x="f745" y="f746"/>
                </a:lnTo>
                <a:lnTo>
                  <a:pt x="f747" y="f748"/>
                </a:lnTo>
                <a:lnTo>
                  <a:pt x="f749" y="f750"/>
                </a:lnTo>
                <a:lnTo>
                  <a:pt x="f751" y="f752"/>
                </a:lnTo>
                <a:lnTo>
                  <a:pt x="f751" y="f753"/>
                </a:lnTo>
                <a:lnTo>
                  <a:pt x="f754" y="f755"/>
                </a:lnTo>
                <a:lnTo>
                  <a:pt x="f754" y="f756"/>
                </a:lnTo>
                <a:lnTo>
                  <a:pt x="f168" y="f757"/>
                </a:lnTo>
                <a:lnTo>
                  <a:pt x="f409" y="f758"/>
                </a:lnTo>
                <a:lnTo>
                  <a:pt x="f749" y="f759"/>
                </a:lnTo>
                <a:lnTo>
                  <a:pt x="f626" y="f760"/>
                </a:lnTo>
                <a:lnTo>
                  <a:pt x="f761" y="f762"/>
                </a:lnTo>
                <a:lnTo>
                  <a:pt x="f763" y="f764"/>
                </a:lnTo>
                <a:lnTo>
                  <a:pt x="f407" y="f765"/>
                </a:lnTo>
                <a:lnTo>
                  <a:pt x="f766" y="f767"/>
                </a:lnTo>
                <a:lnTo>
                  <a:pt x="f768" y="f7"/>
                </a:lnTo>
                <a:lnTo>
                  <a:pt x="f769" y="f7"/>
                </a:lnTo>
                <a:lnTo>
                  <a:pt x="f769" y="f770"/>
                </a:lnTo>
                <a:lnTo>
                  <a:pt x="f771" y="f772"/>
                </a:lnTo>
                <a:lnTo>
                  <a:pt x="f162" y="f773"/>
                </a:lnTo>
                <a:lnTo>
                  <a:pt x="f160" y="f774"/>
                </a:lnTo>
                <a:lnTo>
                  <a:pt x="f775" y="f776"/>
                </a:lnTo>
                <a:lnTo>
                  <a:pt x="f777" y="f778"/>
                </a:lnTo>
                <a:lnTo>
                  <a:pt x="f779" y="f780"/>
                </a:lnTo>
                <a:lnTo>
                  <a:pt x="f781" y="f782"/>
                </a:lnTo>
                <a:lnTo>
                  <a:pt x="f783" y="f784"/>
                </a:lnTo>
                <a:lnTo>
                  <a:pt x="f145" y="f785"/>
                </a:lnTo>
                <a:lnTo>
                  <a:pt x="f786" y="f787"/>
                </a:lnTo>
                <a:lnTo>
                  <a:pt x="f67" y="f788"/>
                </a:lnTo>
                <a:lnTo>
                  <a:pt x="f789" y="f790"/>
                </a:lnTo>
                <a:lnTo>
                  <a:pt x="f791" y="f792"/>
                </a:lnTo>
                <a:lnTo>
                  <a:pt x="f460" y="f793"/>
                </a:lnTo>
                <a:lnTo>
                  <a:pt x="f794" y="f795"/>
                </a:lnTo>
                <a:lnTo>
                  <a:pt x="f794" y="f796"/>
                </a:lnTo>
                <a:lnTo>
                  <a:pt x="f460" y="f734"/>
                </a:lnTo>
                <a:lnTo>
                  <a:pt x="f460" y="f797"/>
                </a:lnTo>
                <a:lnTo>
                  <a:pt x="f791" y="f798"/>
                </a:lnTo>
                <a:lnTo>
                  <a:pt x="f141" y="f799"/>
                </a:lnTo>
                <a:lnTo>
                  <a:pt x="f800" y="f801"/>
                </a:lnTo>
                <a:lnTo>
                  <a:pt x="f802" y="f803"/>
                </a:lnTo>
                <a:lnTo>
                  <a:pt x="f69" y="f723"/>
                </a:lnTo>
                <a:lnTo>
                  <a:pt x="f804" y="f805"/>
                </a:lnTo>
                <a:lnTo>
                  <a:pt x="f70" y="f806"/>
                </a:lnTo>
                <a:lnTo>
                  <a:pt x="f807" y="f631"/>
                </a:lnTo>
                <a:lnTo>
                  <a:pt x="f808" y="f809"/>
                </a:lnTo>
                <a:lnTo>
                  <a:pt x="f810" y="f714"/>
                </a:lnTo>
                <a:lnTo>
                  <a:pt x="f811" y="f705"/>
                </a:lnTo>
                <a:lnTo>
                  <a:pt x="f812" y="f813"/>
                </a:lnTo>
                <a:lnTo>
                  <a:pt x="f814" y="f815"/>
                </a:lnTo>
                <a:lnTo>
                  <a:pt x="f816" y="f817"/>
                </a:lnTo>
                <a:lnTo>
                  <a:pt x="f218" y="f818"/>
                </a:lnTo>
                <a:lnTo>
                  <a:pt x="f819" y="f820"/>
                </a:lnTo>
                <a:lnTo>
                  <a:pt x="f41" y="f821"/>
                </a:lnTo>
                <a:lnTo>
                  <a:pt x="f325" y="f822"/>
                </a:lnTo>
                <a:lnTo>
                  <a:pt x="f823" y="f824"/>
                </a:lnTo>
                <a:lnTo>
                  <a:pt x="f823" y="f825"/>
                </a:lnTo>
                <a:lnTo>
                  <a:pt x="f826" y="f827"/>
                </a:lnTo>
                <a:lnTo>
                  <a:pt x="f826" y="f828"/>
                </a:lnTo>
                <a:lnTo>
                  <a:pt x="f829" y="f642"/>
                </a:lnTo>
                <a:lnTo>
                  <a:pt x="f829" y="f830"/>
                </a:lnTo>
                <a:lnTo>
                  <a:pt x="f325" y="f831"/>
                </a:lnTo>
                <a:lnTo>
                  <a:pt x="f325" y="f832"/>
                </a:lnTo>
                <a:lnTo>
                  <a:pt x="f819" y="f748"/>
                </a:lnTo>
                <a:lnTo>
                  <a:pt x="f431" y="f833"/>
                </a:lnTo>
                <a:lnTo>
                  <a:pt x="f200" y="f834"/>
                </a:lnTo>
                <a:lnTo>
                  <a:pt x="f835" y="f836"/>
                </a:lnTo>
                <a:lnTo>
                  <a:pt x="f36" y="f837"/>
                </a:lnTo>
                <a:lnTo>
                  <a:pt x="f205" y="f838"/>
                </a:lnTo>
                <a:lnTo>
                  <a:pt x="f814" y="f839"/>
                </a:lnTo>
                <a:lnTo>
                  <a:pt x="f840" y="f841"/>
                </a:lnTo>
                <a:lnTo>
                  <a:pt x="f842" y="f843"/>
                </a:lnTo>
                <a:lnTo>
                  <a:pt x="f123" y="f844"/>
                </a:lnTo>
                <a:lnTo>
                  <a:pt x="f845" y="f846"/>
                </a:lnTo>
                <a:lnTo>
                  <a:pt x="f847" y="f848"/>
                </a:lnTo>
                <a:lnTo>
                  <a:pt x="f123" y="f848"/>
                </a:lnTo>
                <a:lnTo>
                  <a:pt x="f84" y="f849"/>
                </a:lnTo>
                <a:lnTo>
                  <a:pt x="f850" y="f851"/>
                </a:lnTo>
                <a:lnTo>
                  <a:pt x="f852" y="f853"/>
                </a:lnTo>
                <a:lnTo>
                  <a:pt x="f854" y="f855"/>
                </a:lnTo>
                <a:lnTo>
                  <a:pt x="f88" y="f844"/>
                </a:lnTo>
                <a:lnTo>
                  <a:pt x="f90" y="f856"/>
                </a:lnTo>
                <a:lnTo>
                  <a:pt x="f119" y="f857"/>
                </a:lnTo>
                <a:lnTo>
                  <a:pt x="f206" y="f841"/>
                </a:lnTo>
                <a:lnTo>
                  <a:pt x="f204" y="f858"/>
                </a:lnTo>
                <a:lnTo>
                  <a:pt x="f36" y="f859"/>
                </a:lnTo>
                <a:lnTo>
                  <a:pt x="f373" y="f860"/>
                </a:lnTo>
                <a:lnTo>
                  <a:pt x="f325" y="f756"/>
                </a:lnTo>
                <a:lnTo>
                  <a:pt x="f861" y="f862"/>
                </a:lnTo>
                <a:lnTo>
                  <a:pt x="f194" y="f863"/>
                </a:lnTo>
                <a:lnTo>
                  <a:pt x="f864" y="f865"/>
                </a:lnTo>
                <a:lnTo>
                  <a:pt x="f221" y="f866"/>
                </a:lnTo>
                <a:lnTo>
                  <a:pt x="f327" y="f867"/>
                </a:lnTo>
                <a:lnTo>
                  <a:pt x="f868" y="f869"/>
                </a:lnTo>
                <a:lnTo>
                  <a:pt x="f870" y="f871"/>
                </a:lnTo>
                <a:lnTo>
                  <a:pt x="f28" y="f646"/>
                </a:lnTo>
                <a:lnTo>
                  <a:pt x="f872" y="f873"/>
                </a:lnTo>
                <a:lnTo>
                  <a:pt x="f175" y="f874"/>
                </a:lnTo>
                <a:lnTo>
                  <a:pt x="f185" y="f875"/>
                </a:lnTo>
                <a:lnTo>
                  <a:pt x="f51" y="f876"/>
                </a:lnTo>
                <a:lnTo>
                  <a:pt x="f877" y="f878"/>
                </a:lnTo>
                <a:lnTo>
                  <a:pt x="f879" y="f880"/>
                </a:lnTo>
                <a:lnTo>
                  <a:pt x="f881" y="f882"/>
                </a:lnTo>
                <a:lnTo>
                  <a:pt x="f883" y="f884"/>
                </a:lnTo>
                <a:lnTo>
                  <a:pt x="f885" y="f827"/>
                </a:lnTo>
                <a:lnTo>
                  <a:pt x="f886" y="f795"/>
                </a:lnTo>
                <a:lnTo>
                  <a:pt x="f887" y="f888"/>
                </a:lnTo>
                <a:lnTo>
                  <a:pt x="f889" y="f657"/>
                </a:lnTo>
                <a:lnTo>
                  <a:pt x="f890" y="f891"/>
                </a:lnTo>
                <a:lnTo>
                  <a:pt x="f892" y="f893"/>
                </a:lnTo>
                <a:lnTo>
                  <a:pt x="f894" y="f895"/>
                </a:lnTo>
                <a:lnTo>
                  <a:pt x="f896" y="f893"/>
                </a:lnTo>
                <a:lnTo>
                  <a:pt x="f897" y="f891"/>
                </a:lnTo>
                <a:lnTo>
                  <a:pt x="f898" y="f899"/>
                </a:lnTo>
                <a:lnTo>
                  <a:pt x="f900" y="f901"/>
                </a:lnTo>
                <a:lnTo>
                  <a:pt x="f902" y="f657"/>
                </a:lnTo>
                <a:lnTo>
                  <a:pt x="f903" y="f891"/>
                </a:lnTo>
                <a:lnTo>
                  <a:pt x="f904" y="f824"/>
                </a:lnTo>
                <a:lnTo>
                  <a:pt x="f268" y="f905"/>
                </a:lnTo>
                <a:lnTo>
                  <a:pt x="f906" y="f907"/>
                </a:lnTo>
                <a:lnTo>
                  <a:pt x="f908" y="f909"/>
                </a:lnTo>
                <a:lnTo>
                  <a:pt x="f910" y="f911"/>
                </a:lnTo>
                <a:lnTo>
                  <a:pt x="f910" y="f912"/>
                </a:lnTo>
                <a:lnTo>
                  <a:pt x="f908" y="f913"/>
                </a:lnTo>
                <a:lnTo>
                  <a:pt x="f914" y="f915"/>
                </a:lnTo>
                <a:lnTo>
                  <a:pt x="f916" y="f917"/>
                </a:lnTo>
                <a:lnTo>
                  <a:pt x="f918" y="f919"/>
                </a:lnTo>
                <a:lnTo>
                  <a:pt x="f920" y="f921"/>
                </a:lnTo>
                <a:lnTo>
                  <a:pt x="f922" y="f923"/>
                </a:lnTo>
                <a:lnTo>
                  <a:pt x="f924" y="f925"/>
                </a:lnTo>
                <a:lnTo>
                  <a:pt x="f270" y="f926"/>
                </a:lnTo>
                <a:lnTo>
                  <a:pt x="f902" y="f927"/>
                </a:lnTo>
                <a:lnTo>
                  <a:pt x="f900" y="f927"/>
                </a:lnTo>
                <a:lnTo>
                  <a:pt x="f928" y="f929"/>
                </a:lnTo>
                <a:lnTo>
                  <a:pt x="f930" y="f931"/>
                </a:lnTo>
                <a:lnTo>
                  <a:pt x="f932" y="f919"/>
                </a:lnTo>
                <a:lnTo>
                  <a:pt x="f933" y="f934"/>
                </a:lnTo>
                <a:lnTo>
                  <a:pt x="f935" y="f936"/>
                </a:lnTo>
                <a:lnTo>
                  <a:pt x="f937" y="f938"/>
                </a:lnTo>
                <a:lnTo>
                  <a:pt x="f939" y="f940"/>
                </a:lnTo>
                <a:lnTo>
                  <a:pt x="f941" y="f942"/>
                </a:lnTo>
                <a:lnTo>
                  <a:pt x="f943" y="f944"/>
                </a:lnTo>
                <a:lnTo>
                  <a:pt x="f945" y="f657"/>
                </a:lnTo>
                <a:lnTo>
                  <a:pt x="f946" y="f888"/>
                </a:lnTo>
                <a:lnTo>
                  <a:pt x="f947" y="f948"/>
                </a:lnTo>
                <a:lnTo>
                  <a:pt x="f949" y="f950"/>
                </a:lnTo>
                <a:lnTo>
                  <a:pt x="f951" y="f952"/>
                </a:lnTo>
                <a:lnTo>
                  <a:pt x="f953" y="f954"/>
                </a:lnTo>
                <a:lnTo>
                  <a:pt x="f955" y="f956"/>
                </a:lnTo>
                <a:lnTo>
                  <a:pt x="f957" y="f958"/>
                </a:lnTo>
                <a:lnTo>
                  <a:pt x="f243" y="f959"/>
                </a:lnTo>
                <a:lnTo>
                  <a:pt x="f243" y="f901"/>
                </a:lnTo>
                <a:lnTo>
                  <a:pt x="f14" y="f893"/>
                </a:lnTo>
                <a:lnTo>
                  <a:pt x="f960" y="f961"/>
                </a:lnTo>
                <a:lnTo>
                  <a:pt x="f960" y="f962"/>
                </a:lnTo>
                <a:lnTo>
                  <a:pt x="f14" y="f963"/>
                </a:lnTo>
                <a:lnTo>
                  <a:pt x="f14" y="f964"/>
                </a:lnTo>
                <a:lnTo>
                  <a:pt x="f957" y="f965"/>
                </a:lnTo>
                <a:lnTo>
                  <a:pt x="f966" y="f967"/>
                </a:lnTo>
                <a:lnTo>
                  <a:pt x="f951" y="f968"/>
                </a:lnTo>
                <a:lnTo>
                  <a:pt x="f969" y="f970"/>
                </a:lnTo>
                <a:lnTo>
                  <a:pt x="f12" y="f665"/>
                </a:lnTo>
                <a:lnTo>
                  <a:pt x="f12" y="f971"/>
                </a:lnTo>
                <a:lnTo>
                  <a:pt x="f972" y="f728"/>
                </a:lnTo>
                <a:lnTo>
                  <a:pt x="f949" y="f973"/>
                </a:lnTo>
                <a:lnTo>
                  <a:pt x="f974" y="f975"/>
                </a:lnTo>
                <a:lnTo>
                  <a:pt x="f976" y="f799"/>
                </a:lnTo>
                <a:lnTo>
                  <a:pt x="f977" y="f978"/>
                </a:lnTo>
                <a:lnTo>
                  <a:pt x="f979" y="f980"/>
                </a:lnTo>
                <a:lnTo>
                  <a:pt x="f979" y="f981"/>
                </a:lnTo>
                <a:lnTo>
                  <a:pt x="f977" y="f723"/>
                </a:lnTo>
                <a:lnTo>
                  <a:pt x="f982" y="f805"/>
                </a:lnTo>
                <a:lnTo>
                  <a:pt x="f983" y="f806"/>
                </a:lnTo>
                <a:lnTo>
                  <a:pt x="f883" y="f984"/>
                </a:lnTo>
                <a:lnTo>
                  <a:pt x="f985" y="f986"/>
                </a:lnTo>
                <a:lnTo>
                  <a:pt x="f987" y="f988"/>
                </a:lnTo>
                <a:lnTo>
                  <a:pt x="f966" y="f989"/>
                </a:lnTo>
                <a:lnTo>
                  <a:pt x="f990" y="f708"/>
                </a:lnTo>
                <a:lnTo>
                  <a:pt x="f18" y="f706"/>
                </a:lnTo>
                <a:lnTo>
                  <a:pt x="f991" y="f708"/>
                </a:lnTo>
                <a:lnTo>
                  <a:pt x="f992" y="f993"/>
                </a:lnTo>
                <a:lnTo>
                  <a:pt x="f994" y="f718"/>
                </a:lnTo>
                <a:lnTo>
                  <a:pt x="f995" y="f809"/>
                </a:lnTo>
                <a:lnTo>
                  <a:pt x="f441" y="f140"/>
                </a:lnTo>
                <a:lnTo>
                  <a:pt x="f446" y="f996"/>
                </a:lnTo>
                <a:lnTo>
                  <a:pt x="f179" y="f997"/>
                </a:lnTo>
                <a:lnTo>
                  <a:pt x="f231" y="f998"/>
                </a:lnTo>
                <a:lnTo>
                  <a:pt x="f188" y="f803"/>
                </a:lnTo>
                <a:lnTo>
                  <a:pt x="f436" y="f999"/>
                </a:lnTo>
                <a:lnTo>
                  <a:pt x="f1000" y="f799"/>
                </a:lnTo>
                <a:lnTo>
                  <a:pt x="f185" y="f1001"/>
                </a:lnTo>
                <a:lnTo>
                  <a:pt x="f233" y="f1002"/>
                </a:lnTo>
                <a:lnTo>
                  <a:pt x="f235" y="f1003"/>
                </a:lnTo>
                <a:lnTo>
                  <a:pt x="f994" y="f1004"/>
                </a:lnTo>
                <a:lnTo>
                  <a:pt x="f992" y="f968"/>
                </a:lnTo>
                <a:lnTo>
                  <a:pt x="f1005" y="f965"/>
                </a:lnTo>
                <a:lnTo>
                  <a:pt x="f239" y="f1006"/>
                </a:lnTo>
                <a:lnTo>
                  <a:pt x="f239" y="f1007"/>
                </a:lnTo>
                <a:lnTo>
                  <a:pt x="f1008" y="f1009"/>
                </a:lnTo>
                <a:lnTo>
                  <a:pt x="f1008" y="f921"/>
                </a:lnTo>
                <a:lnTo>
                  <a:pt x="f879" y="f1010"/>
                </a:lnTo>
                <a:lnTo>
                  <a:pt x="f879" y="f1011"/>
                </a:lnTo>
                <a:lnTo>
                  <a:pt x="f1008" y="f948"/>
                </a:lnTo>
                <a:lnTo>
                  <a:pt x="f991" y="f1012"/>
                </a:lnTo>
                <a:lnTo>
                  <a:pt x="f1013" y="f882"/>
                </a:lnTo>
                <a:lnTo>
                  <a:pt x="f53" y="f1014"/>
                </a:lnTo>
                <a:lnTo>
                  <a:pt x="f26" y="f1015"/>
                </a:lnTo>
                <a:lnTo>
                  <a:pt x="f1016" y="f1017"/>
                </a:lnTo>
                <a:lnTo>
                  <a:pt x="f358" y="f1018"/>
                </a:lnTo>
                <a:lnTo>
                  <a:pt x="f1019" y="f830"/>
                </a:lnTo>
                <a:lnTo>
                  <a:pt x="f30" y="f1020"/>
                </a:lnTo>
                <a:lnTo>
                  <a:pt x="f1021" y="f1022"/>
                </a:lnTo>
                <a:lnTo>
                  <a:pt x="f1021" y="f880"/>
                </a:lnTo>
                <a:lnTo>
                  <a:pt x="f30" y="f950"/>
                </a:lnTo>
                <a:lnTo>
                  <a:pt x="f327" y="f1023"/>
                </a:lnTo>
                <a:lnTo>
                  <a:pt x="f327" y="f1024"/>
                </a:lnTo>
                <a:lnTo>
                  <a:pt x="f1025" y="f1026"/>
                </a:lnTo>
                <a:lnTo>
                  <a:pt x="f1027" y="f1028"/>
                </a:lnTo>
                <a:lnTo>
                  <a:pt x="f363" y="f1029"/>
                </a:lnTo>
                <a:lnTo>
                  <a:pt x="f870" y="f1030"/>
                </a:lnTo>
                <a:lnTo>
                  <a:pt x="f1031" y="f1032"/>
                </a:lnTo>
                <a:lnTo>
                  <a:pt x="f1033" y="f1034"/>
                </a:lnTo>
                <a:lnTo>
                  <a:pt x="f229" y="f1035"/>
                </a:lnTo>
                <a:lnTo>
                  <a:pt x="f183" y="f1036"/>
                </a:lnTo>
                <a:lnTo>
                  <a:pt x="f233" y="f1037"/>
                </a:lnTo>
                <a:lnTo>
                  <a:pt x="f1038" y="f1039"/>
                </a:lnTo>
                <a:lnTo>
                  <a:pt x="f1040" y="f1041"/>
                </a:lnTo>
                <a:lnTo>
                  <a:pt x="f1042" y="f1043"/>
                </a:lnTo>
                <a:lnTo>
                  <a:pt x="f1044" y="f1045"/>
                </a:lnTo>
                <a:lnTo>
                  <a:pt x="f1044" y="f1046"/>
                </a:lnTo>
                <a:lnTo>
                  <a:pt x="f949" y="f1047"/>
                </a:lnTo>
                <a:lnTo>
                  <a:pt x="f1048" y="f1049"/>
                </a:lnTo>
                <a:lnTo>
                  <a:pt x="f1050" y="f159"/>
                </a:lnTo>
                <a:lnTo>
                  <a:pt x="f59" y="f1051"/>
                </a:lnTo>
                <a:lnTo>
                  <a:pt x="f1013" y="f1052"/>
                </a:lnTo>
                <a:lnTo>
                  <a:pt x="f254" y="f1053"/>
                </a:lnTo>
                <a:lnTo>
                  <a:pt x="f1054" y="f1055"/>
                </a:lnTo>
                <a:lnTo>
                  <a:pt x="f1031" y="f1056"/>
                </a:lnTo>
                <a:lnTo>
                  <a:pt x="f1057" y="f1058"/>
                </a:lnTo>
                <a:lnTo>
                  <a:pt x="f1059" y="f1055"/>
                </a:lnTo>
                <a:lnTo>
                  <a:pt x="f861" y="f1060"/>
                </a:lnTo>
                <a:lnTo>
                  <a:pt x="f1061" y="f1062"/>
                </a:lnTo>
                <a:lnTo>
                  <a:pt x="f1061" y="f1063"/>
                </a:lnTo>
                <a:lnTo>
                  <a:pt x="f41" y="f1064"/>
                </a:lnTo>
                <a:lnTo>
                  <a:pt x="f1065" y="f1066"/>
                </a:lnTo>
                <a:lnTo>
                  <a:pt x="f39" y="f1067"/>
                </a:lnTo>
                <a:lnTo>
                  <a:pt x="f114" y="f170"/>
                </a:lnTo>
                <a:lnTo>
                  <a:pt x="f373" y="f1068"/>
                </a:lnTo>
                <a:lnTo>
                  <a:pt x="f829" y="f1069"/>
                </a:lnTo>
                <a:lnTo>
                  <a:pt x="f449" y="f1070"/>
                </a:lnTo>
                <a:lnTo>
                  <a:pt x="f327" y="f1071"/>
                </a:lnTo>
                <a:lnTo>
                  <a:pt x="f1072" y="f1073"/>
                </a:lnTo>
                <a:lnTo>
                  <a:pt x="f1074" y="f702"/>
                </a:lnTo>
                <a:lnTo>
                  <a:pt x="f47" y="f1075"/>
                </a:lnTo>
                <a:lnTo>
                  <a:pt x="f231" y="f1076"/>
                </a:lnTo>
                <a:lnTo>
                  <a:pt x="f22" y="f696"/>
                </a:lnTo>
                <a:lnTo>
                  <a:pt x="f254" y="f1077"/>
                </a:lnTo>
                <a:lnTo>
                  <a:pt x="f53" y="f694"/>
                </a:lnTo>
                <a:lnTo>
                  <a:pt x="f247" y="f93"/>
                </a:lnTo>
                <a:lnTo>
                  <a:pt x="f1078" y="f1079"/>
                </a:lnTo>
                <a:lnTo>
                  <a:pt x="f1080" y="f91"/>
                </a:lnTo>
                <a:lnTo>
                  <a:pt x="f969" y="f203"/>
                </a:lnTo>
                <a:lnTo>
                  <a:pt x="f1044" y="f1081"/>
                </a:lnTo>
                <a:lnTo>
                  <a:pt x="f1082" y="f1083"/>
                </a:lnTo>
                <a:lnTo>
                  <a:pt x="f1084" y="f25"/>
                </a:lnTo>
                <a:lnTo>
                  <a:pt x="f1085" y="f1086"/>
                </a:lnTo>
                <a:lnTo>
                  <a:pt x="f1087" y="f1088"/>
                </a:lnTo>
                <a:lnTo>
                  <a:pt x="f1089" y="f96"/>
                </a:lnTo>
                <a:lnTo>
                  <a:pt x="f1090" y="f40"/>
                </a:lnTo>
                <a:lnTo>
                  <a:pt x="f1091" y="f29"/>
                </a:lnTo>
                <a:lnTo>
                  <a:pt x="f1092" y="f1093"/>
                </a:lnTo>
                <a:lnTo>
                  <a:pt x="f896" y="f709"/>
                </a:lnTo>
                <a:lnTo>
                  <a:pt x="f933" y="f1094"/>
                </a:lnTo>
                <a:lnTo>
                  <a:pt x="f1095" y="f1096"/>
                </a:lnTo>
                <a:lnTo>
                  <a:pt x="f932" y="f704"/>
                </a:lnTo>
                <a:lnTo>
                  <a:pt x="f1097" y="f1098"/>
                </a:lnTo>
                <a:lnTo>
                  <a:pt x="f1099" y="f617"/>
                </a:lnTo>
                <a:lnTo>
                  <a:pt x="f1100" y="f1101"/>
                </a:lnTo>
                <a:lnTo>
                  <a:pt x="f1102" y="f1103"/>
                </a:lnTo>
                <a:lnTo>
                  <a:pt x="f1104" y="f1105"/>
                </a:lnTo>
                <a:lnTo>
                  <a:pt x="f920" y="f1106"/>
                </a:lnTo>
                <a:lnTo>
                  <a:pt x="f1107" y="f102"/>
                </a:lnTo>
                <a:lnTo>
                  <a:pt x="f1108" y="f37"/>
                </a:lnTo>
                <a:lnTo>
                  <a:pt x="f1109" y="f35"/>
                </a:lnTo>
                <a:lnTo>
                  <a:pt x="f1110" y="f1111"/>
                </a:lnTo>
                <a:lnTo>
                  <a:pt x="f1112" y="f707"/>
                </a:lnTo>
                <a:lnTo>
                  <a:pt x="f1113" y="f1114"/>
                </a:lnTo>
                <a:lnTo>
                  <a:pt x="f5" y="f1115"/>
                </a:lnTo>
                <a:lnTo>
                  <a:pt x="f5" y="f1116"/>
                </a:lnTo>
                <a:lnTo>
                  <a:pt x="f1113" y="f1117"/>
                </a:lnTo>
                <a:lnTo>
                  <a:pt x="f1118" y="f1119"/>
                </a:lnTo>
                <a:lnTo>
                  <a:pt x="f1120" y="f1121"/>
                </a:lnTo>
                <a:lnTo>
                  <a:pt x="f1122" y="f1083"/>
                </a:lnTo>
                <a:lnTo>
                  <a:pt x="f1123" y="f91"/>
                </a:lnTo>
                <a:lnTo>
                  <a:pt x="f268" y="f44"/>
                </a:lnTo>
                <a:lnTo>
                  <a:pt x="f1124" y="f21"/>
                </a:lnTo>
                <a:lnTo>
                  <a:pt x="f1125" y="f1126"/>
                </a:lnTo>
                <a:lnTo>
                  <a:pt x="f1127" y="f201"/>
                </a:lnTo>
                <a:lnTo>
                  <a:pt x="f1128" y="f1129"/>
                </a:lnTo>
                <a:lnTo>
                  <a:pt x="f928" y="f203"/>
                </a:lnTo>
                <a:lnTo>
                  <a:pt x="f1130" y="f1131"/>
                </a:lnTo>
                <a:lnTo>
                  <a:pt x="f1132" y="f1133"/>
                </a:lnTo>
                <a:lnTo>
                  <a:pt x="f1134" y="f1135"/>
                </a:lnTo>
                <a:lnTo>
                  <a:pt x="f933" y="f1135"/>
                </a:lnTo>
                <a:lnTo>
                  <a:pt x="f896" y="f1136"/>
                </a:lnTo>
                <a:lnTo>
                  <a:pt x="f1137" y="f23"/>
                </a:lnTo>
                <a:lnTo>
                  <a:pt x="f1138" y="f42"/>
                </a:lnTo>
                <a:lnTo>
                  <a:pt x="f937" y="f1139"/>
                </a:lnTo>
                <a:lnTo>
                  <a:pt x="f1140" y="f93"/>
                </a:lnTo>
                <a:lnTo>
                  <a:pt x="f1141" y="f25"/>
                </a:lnTo>
                <a:lnTo>
                  <a:pt x="f939" y="f25"/>
                </a:lnTo>
                <a:lnTo>
                  <a:pt x="f1142" y="f1121"/>
                </a:lnTo>
                <a:lnTo>
                  <a:pt x="f1143" y="f1144"/>
                </a:lnTo>
                <a:lnTo>
                  <a:pt x="f1145" y="f1079"/>
                </a:lnTo>
                <a:lnTo>
                  <a:pt x="f1146" y="f91"/>
                </a:lnTo>
                <a:lnTo>
                  <a:pt x="f284" y="f690"/>
                </a:lnTo>
                <a:lnTo>
                  <a:pt x="f1147" y="f201"/>
                </a:lnTo>
                <a:lnTo>
                  <a:pt x="f1148" y="f1149"/>
                </a:lnTo>
                <a:lnTo>
                  <a:pt x="f883" y="f89"/>
                </a:lnTo>
                <a:lnTo>
                  <a:pt x="f987" y="f1150"/>
                </a:lnTo>
                <a:lnTo>
                  <a:pt x="f951" y="f1151"/>
                </a:lnTo>
                <a:lnTo>
                  <a:pt x="f1152" y="f1153"/>
                </a:lnTo>
                <a:lnTo>
                  <a:pt x="f969" y="f1154"/>
                </a:lnTo>
                <a:lnTo>
                  <a:pt x="f1155" y="f85"/>
                </a:lnTo>
                <a:lnTo>
                  <a:pt x="f1156" y="f217"/>
                </a:lnTo>
                <a:lnTo>
                  <a:pt x="f1157" y="f435"/>
                </a:lnTo>
                <a:lnTo>
                  <a:pt x="f1158" y="f1159"/>
                </a:lnTo>
                <a:lnTo>
                  <a:pt x="f1160" y="f1161"/>
                </a:lnTo>
                <a:lnTo>
                  <a:pt x="f1162" y="f1163"/>
                </a:lnTo>
                <a:lnTo>
                  <a:pt x="f890" y="f483"/>
                </a:lnTo>
                <a:lnTo>
                  <a:pt x="f1164" y="f226"/>
                </a:lnTo>
                <a:lnTo>
                  <a:pt x="f1165" y="f1166"/>
                </a:lnTo>
                <a:lnTo>
                  <a:pt x="f896" y="f244"/>
                </a:lnTo>
                <a:lnTo>
                  <a:pt x="f1097" y="f1167"/>
                </a:lnTo>
                <a:lnTo>
                  <a:pt x="f1168" y="f244"/>
                </a:lnTo>
                <a:lnTo>
                  <a:pt x="f1169" y="f348"/>
                </a:lnTo>
                <a:lnTo>
                  <a:pt x="f1170" y="f1171"/>
                </a:lnTo>
                <a:lnTo>
                  <a:pt x="f1124" y="f350"/>
                </a:lnTo>
                <a:lnTo>
                  <a:pt x="f1172" y="f512"/>
                </a:lnTo>
                <a:lnTo>
                  <a:pt x="f1173" y="f483"/>
                </a:lnTo>
                <a:lnTo>
                  <a:pt x="f1174" y="f228"/>
                </a:lnTo>
                <a:lnTo>
                  <a:pt x="f1118" y="f1175"/>
                </a:lnTo>
                <a:lnTo>
                  <a:pt x="f1176" y="f1177"/>
                </a:lnTo>
                <a:lnTo>
                  <a:pt x="f1178" y="f515"/>
                </a:lnTo>
                <a:lnTo>
                  <a:pt x="f1118" y="f479"/>
                </a:lnTo>
                <a:lnTo>
                  <a:pt x="f1110" y="f1179"/>
                </a:lnTo>
                <a:lnTo>
                  <a:pt x="f1122" y="f1180"/>
                </a:lnTo>
                <a:lnTo>
                  <a:pt x="f908" y="f1181"/>
                </a:lnTo>
                <a:lnTo>
                  <a:pt x="f904" y="f1182"/>
                </a:lnTo>
                <a:lnTo>
                  <a:pt x="f1183" y="f372"/>
                </a:lnTo>
                <a:lnTo>
                  <a:pt x="f1184" y="f1185"/>
                </a:lnTo>
                <a:lnTo>
                  <a:pt x="f1186" y="f1187"/>
                </a:lnTo>
                <a:lnTo>
                  <a:pt x="f898" y="f1188"/>
                </a:lnTo>
                <a:lnTo>
                  <a:pt x="f1132" y="f606"/>
                </a:lnTo>
                <a:lnTo>
                  <a:pt x="f1189" y="f1190"/>
                </a:lnTo>
                <a:lnTo>
                  <a:pt x="f1137" y="f344"/>
                </a:lnTo>
                <a:lnTo>
                  <a:pt x="f939" y="f238"/>
                </a:lnTo>
                <a:lnTo>
                  <a:pt x="f1191" y="f1192"/>
                </a:lnTo>
                <a:lnTo>
                  <a:pt x="f1193" y="f1166"/>
                </a:lnTo>
                <a:lnTo>
                  <a:pt x="f1194" y="f253"/>
                </a:lnTo>
                <a:lnTo>
                  <a:pt x="f1195" y="f226"/>
                </a:lnTo>
                <a:lnTo>
                  <a:pt x="f1196" y="f1167"/>
                </a:lnTo>
                <a:lnTo>
                  <a:pt x="f945" y="f257"/>
                </a:lnTo>
                <a:lnTo>
                  <a:pt x="f1197" y="f1198"/>
                </a:lnTo>
                <a:lnTo>
                  <a:pt x="f1199" y="f258"/>
                </a:lnTo>
                <a:lnTo>
                  <a:pt x="f1200" y="f236"/>
                </a:lnTo>
                <a:lnTo>
                  <a:pt x="f1201" y="f1202"/>
                </a:lnTo>
                <a:lnTo>
                  <a:pt x="f890" y="f366"/>
                </a:lnTo>
                <a:lnTo>
                  <a:pt x="f1203" y="f1204"/>
                </a:lnTo>
                <a:lnTo>
                  <a:pt x="f1205" y="f1206"/>
                </a:lnTo>
                <a:lnTo>
                  <a:pt x="f1207" y="f1208"/>
                </a:lnTo>
                <a:lnTo>
                  <a:pt x="f890" y="f1181"/>
                </a:lnTo>
                <a:lnTo>
                  <a:pt x="f1209" y="f267"/>
                </a:lnTo>
                <a:lnTo>
                  <a:pt x="f1201" y="f1210"/>
                </a:lnTo>
                <a:lnTo>
                  <a:pt x="f1211" y="f518"/>
                </a:lnTo>
                <a:lnTo>
                  <a:pt x="f1212" y="f277"/>
                </a:lnTo>
                <a:lnTo>
                  <a:pt x="f1200" y="f1213"/>
                </a:lnTo>
                <a:lnTo>
                  <a:pt x="f1214" y="f591"/>
                </a:lnTo>
                <a:lnTo>
                  <a:pt x="f1215" y="f1216"/>
                </a:lnTo>
                <a:lnTo>
                  <a:pt x="f1217" y="f374"/>
                </a:lnTo>
                <a:lnTo>
                  <a:pt x="f1084" y="f1218"/>
                </a:lnTo>
                <a:lnTo>
                  <a:pt x="f1219" y="f595"/>
                </a:lnTo>
                <a:lnTo>
                  <a:pt x="f1220" y="f267"/>
                </a:lnTo>
                <a:lnTo>
                  <a:pt x="f1221" y="f340"/>
                </a:lnTo>
                <a:lnTo>
                  <a:pt x="f1146" y="f1222"/>
                </a:lnTo>
                <a:lnTo>
                  <a:pt x="f1223" y="f1224"/>
                </a:lnTo>
                <a:lnTo>
                  <a:pt x="f1160" y="f606"/>
                </a:lnTo>
                <a:lnTo>
                  <a:pt x="f1225" y="f1177"/>
                </a:lnTo>
                <a:lnTo>
                  <a:pt x="f1226" y="f1227"/>
                </a:lnTo>
                <a:lnTo>
                  <a:pt x="f1146" y="f228"/>
                </a:lnTo>
                <a:lnTo>
                  <a:pt x="f1228" y="f1229"/>
                </a:lnTo>
                <a:lnTo>
                  <a:pt x="f1230" y="f1231"/>
                </a:lnTo>
                <a:lnTo>
                  <a:pt x="f977" y="f249"/>
                </a:lnTo>
                <a:lnTo>
                  <a:pt x="f966" y="f1232"/>
                </a:lnTo>
                <a:lnTo>
                  <a:pt x="f14" y="f1233"/>
                </a:lnTo>
                <a:lnTo>
                  <a:pt x="f1234" y="f1235"/>
                </a:lnTo>
                <a:lnTo>
                  <a:pt x="f1236" y="f1237"/>
                </a:lnTo>
                <a:lnTo>
                  <a:pt x="f1238" y="f1237"/>
                </a:lnTo>
                <a:lnTo>
                  <a:pt x="f20" y="f1235"/>
                </a:lnTo>
                <a:lnTo>
                  <a:pt x="f20" y="f1232"/>
                </a:lnTo>
                <a:lnTo>
                  <a:pt x="f957" y="f180"/>
                </a:lnTo>
                <a:lnTo>
                  <a:pt x="f1239" y="f366"/>
                </a:lnTo>
                <a:lnTo>
                  <a:pt x="f1240" y="f1180"/>
                </a:lnTo>
                <a:lnTo>
                  <a:pt x="f1241" y="f1181"/>
                </a:lnTo>
                <a:lnTo>
                  <a:pt x="f1242" y="f1243"/>
                </a:lnTo>
                <a:lnTo>
                  <a:pt x="f886" y="f1218"/>
                </a:lnTo>
                <a:lnTo>
                  <a:pt x="f1230" y="f475"/>
                </a:lnTo>
                <a:lnTo>
                  <a:pt x="f946" y="f1244"/>
                </a:lnTo>
                <a:lnTo>
                  <a:pt x="f1160" y="f1245"/>
                </a:lnTo>
                <a:lnTo>
                  <a:pt x="f1246" y="f463"/>
                </a:lnTo>
                <a:lnTo>
                  <a:pt x="f1247" y="f1248"/>
                </a:lnTo>
                <a:lnTo>
                  <a:pt x="f1196" y="f1249"/>
                </a:lnTo>
                <a:lnTo>
                  <a:pt x="f1250" y="f1248"/>
                </a:lnTo>
                <a:lnTo>
                  <a:pt x="f1251" y="f336"/>
                </a:lnTo>
                <a:lnTo>
                  <a:pt x="f1200" y="f1252"/>
                </a:lnTo>
                <a:lnTo>
                  <a:pt x="f889" y="f283"/>
                </a:lnTo>
                <a:lnTo>
                  <a:pt x="f1089" y="f1253"/>
                </a:lnTo>
                <a:lnTo>
                  <a:pt x="f1254" y="f421"/>
                </a:lnTo>
                <a:lnTo>
                  <a:pt x="f1205" y="f1255"/>
                </a:lnTo>
                <a:lnTo>
                  <a:pt x="f1205" y="f1256"/>
                </a:lnTo>
                <a:lnTo>
                  <a:pt x="f1257" y="f1258"/>
                </a:lnTo>
                <a:lnTo>
                  <a:pt x="f1259" y="f1260"/>
                </a:lnTo>
                <a:lnTo>
                  <a:pt x="f1261" y="f1262"/>
                </a:lnTo>
                <a:lnTo>
                  <a:pt x="f1263" y="f1264"/>
                </a:lnTo>
                <a:lnTo>
                  <a:pt x="f1197" y="f1265"/>
                </a:lnTo>
                <a:lnTo>
                  <a:pt x="f1266" y="f1267"/>
                </a:lnTo>
                <a:lnTo>
                  <a:pt x="f1268" y="f670"/>
                </a:lnTo>
                <a:lnTo>
                  <a:pt x="f1220" y="f1269"/>
                </a:lnTo>
                <a:lnTo>
                  <a:pt x="f1223" y="f415"/>
                </a:lnTo>
                <a:lnTo>
                  <a:pt x="f1270" y="f1271"/>
                </a:lnTo>
                <a:lnTo>
                  <a:pt x="f1272" y="f1273"/>
                </a:lnTo>
                <a:lnTo>
                  <a:pt x="f1274" y="f1275"/>
                </a:lnTo>
                <a:lnTo>
                  <a:pt x="f1276" y="f332"/>
                </a:lnTo>
                <a:lnTo>
                  <a:pt x="f1277" y="f1278"/>
                </a:lnTo>
                <a:lnTo>
                  <a:pt x="f1272" y="f1279"/>
                </a:lnTo>
                <a:lnTo>
                  <a:pt x="f886" y="f1280"/>
                </a:lnTo>
                <a:lnTo>
                  <a:pt x="f1281" y="f1282"/>
                </a:lnTo>
                <a:lnTo>
                  <a:pt x="f1270" y="f1283"/>
                </a:lnTo>
                <a:lnTo>
                  <a:pt x="f1284" y="f1285"/>
                </a:lnTo>
                <a:lnTo>
                  <a:pt x="f1082" y="f1248"/>
                </a:lnTo>
                <a:lnTo>
                  <a:pt x="f8" y="f1286"/>
                </a:lnTo>
                <a:lnTo>
                  <a:pt x="f1242" y="f1287"/>
                </a:lnTo>
                <a:lnTo>
                  <a:pt x="f1241" y="f1288"/>
                </a:lnTo>
                <a:lnTo>
                  <a:pt x="f1289" y="f277"/>
                </a:lnTo>
                <a:lnTo>
                  <a:pt x="f885" y="f427"/>
                </a:lnTo>
                <a:lnTo>
                  <a:pt x="f1290" y="f263"/>
                </a:lnTo>
                <a:lnTo>
                  <a:pt x="f979" y="f265"/>
                </a:lnTo>
                <a:lnTo>
                  <a:pt x="f1291" y="f261"/>
                </a:lnTo>
                <a:lnTo>
                  <a:pt x="f982" y="f1210"/>
                </a:lnTo>
                <a:lnTo>
                  <a:pt x="f974" y="f1218"/>
                </a:lnTo>
                <a:lnTo>
                  <a:pt x="f1292" y="f374"/>
                </a:lnTo>
                <a:lnTo>
                  <a:pt x="f883" y="f1288"/>
                </a:lnTo>
                <a:lnTo>
                  <a:pt x="f1293" y="f520"/>
                </a:lnTo>
                <a:lnTo>
                  <a:pt x="f1042" y="f1294"/>
                </a:lnTo>
                <a:lnTo>
                  <a:pt x="f1050" y="f1295"/>
                </a:lnTo>
                <a:lnTo>
                  <a:pt x="f243" y="f1296"/>
                </a:lnTo>
                <a:lnTo>
                  <a:pt x="f990" y="f1286"/>
                </a:lnTo>
                <a:lnTo>
                  <a:pt x="f1297" y="f1298"/>
                </a:lnTo>
                <a:lnTo>
                  <a:pt x="f235" y="f281"/>
                </a:lnTo>
                <a:lnTo>
                  <a:pt x="f254" y="f1298"/>
                </a:lnTo>
                <a:lnTo>
                  <a:pt x="f49" y="f1245"/>
                </a:lnTo>
                <a:lnTo>
                  <a:pt x="f1299" y="f1295"/>
                </a:lnTo>
                <a:lnTo>
                  <a:pt x="f179" y="f1295"/>
                </a:lnTo>
                <a:lnTo>
                  <a:pt x="f175" y="f1298"/>
                </a:lnTo>
                <a:lnTo>
                  <a:pt x="f436" y="f1285"/>
                </a:lnTo>
                <a:lnTo>
                  <a:pt x="f231" y="f283"/>
                </a:lnTo>
                <a:lnTo>
                  <a:pt x="f231" y="f1280"/>
                </a:lnTo>
                <a:lnTo>
                  <a:pt x="f1054" y="f522"/>
                </a:lnTo>
                <a:lnTo>
                  <a:pt x="f1054" y="f1300"/>
                </a:lnTo>
                <a:lnTo>
                  <a:pt x="f436" y="f1301"/>
                </a:lnTo>
                <a:lnTo>
                  <a:pt x="f179" y="f1302"/>
                </a:lnTo>
                <a:lnTo>
                  <a:pt x="f337" y="f1260"/>
                </a:lnTo>
                <a:lnTo>
                  <a:pt x="f250" y="f1303"/>
                </a:lnTo>
                <a:lnTo>
                  <a:pt x="f55" y="f328"/>
                </a:lnTo>
                <a:lnTo>
                  <a:pt x="f994" y="f1304"/>
                </a:lnTo>
                <a:lnTo>
                  <a:pt x="f1013" y="f1305"/>
                </a:lnTo>
                <a:lnTo>
                  <a:pt x="f1306" y="f493"/>
                </a:lnTo>
                <a:lnTo>
                  <a:pt x="f235" y="f1307"/>
                </a:lnTo>
                <a:lnTo>
                  <a:pt x="f233" y="f1308"/>
                </a:lnTo>
                <a:lnTo>
                  <a:pt x="f185" y="f1309"/>
                </a:lnTo>
                <a:lnTo>
                  <a:pt x="f231" y="f1310"/>
                </a:lnTo>
                <a:lnTo>
                  <a:pt x="f1033" y="f320"/>
                </a:lnTo>
                <a:lnTo>
                  <a:pt x="f1311" y="f320"/>
                </a:lnTo>
                <a:lnTo>
                  <a:pt x="f192" y="f388"/>
                </a:lnTo>
                <a:lnTo>
                  <a:pt x="f1312" y="f412"/>
                </a:lnTo>
                <a:lnTo>
                  <a:pt x="f1313" y="f1314"/>
                </a:lnTo>
                <a:lnTo>
                  <a:pt x="f196" y="f1315"/>
                </a:lnTo>
                <a:lnTo>
                  <a:pt x="f198" y="f1316"/>
                </a:lnTo>
                <a:lnTo>
                  <a:pt x="f198" y="f1317"/>
                </a:lnTo>
                <a:lnTo>
                  <a:pt x="f196" y="f1318"/>
                </a:lnTo>
                <a:lnTo>
                  <a:pt x="f369" y="f1267"/>
                </a:lnTo>
                <a:lnTo>
                  <a:pt x="f1319" y="f1320"/>
                </a:lnTo>
                <a:lnTo>
                  <a:pt x="f1057" y="f497"/>
                </a:lnTo>
                <a:lnTo>
                  <a:pt x="f1321" y="f1260"/>
                </a:lnTo>
                <a:lnTo>
                  <a:pt x="f356" y="f510"/>
                </a:lnTo>
                <a:lnTo>
                  <a:pt x="f1031" y="f1322"/>
                </a:lnTo>
                <a:lnTo>
                  <a:pt x="f347" y="f421"/>
                </a:lnTo>
                <a:lnTo>
                  <a:pt x="f1033" y="f1252"/>
                </a:lnTo>
                <a:lnTo>
                  <a:pt x="f225" y="f475"/>
                </a:lnTo>
                <a:lnTo>
                  <a:pt x="f225" y="f1323"/>
                </a:lnTo>
                <a:lnTo>
                  <a:pt x="f1033" y="f1324"/>
                </a:lnTo>
                <a:lnTo>
                  <a:pt x="f331" y="f574"/>
                </a:lnTo>
                <a:lnTo>
                  <a:pt x="f1033" y="f428"/>
                </a:lnTo>
                <a:lnTo>
                  <a:pt x="f1325" y="f1224"/>
                </a:lnTo>
                <a:lnTo>
                  <a:pt x="f227" y="f1326"/>
                </a:lnTo>
                <a:lnTo>
                  <a:pt x="f1325" y="f1327"/>
                </a:lnTo>
                <a:lnTo>
                  <a:pt x="f47" y="f481"/>
                </a:lnTo>
                <a:lnTo>
                  <a:pt x="f1328" y="f1192"/>
                </a:lnTo>
                <a:lnTo>
                  <a:pt x="f1031" y="f232"/>
                </a:lnTo>
                <a:lnTo>
                  <a:pt x="f222" y="f512"/>
                </a:lnTo>
                <a:lnTo>
                  <a:pt x="f1329" y="f1161"/>
                </a:lnTo>
                <a:lnTo>
                  <a:pt x="f819" y="f1330"/>
                </a:lnTo>
                <a:lnTo>
                  <a:pt x="f99" y="f1331"/>
                </a:lnTo>
                <a:lnTo>
                  <a:pt x="f94" y="f504"/>
                </a:lnTo>
                <a:lnTo>
                  <a:pt x="f90" y="f48"/>
                </a:lnTo>
                <a:lnTo>
                  <a:pt x="f1332" y="f1333"/>
                </a:lnTo>
                <a:lnTo>
                  <a:pt x="f321" y="f1334"/>
                </a:lnTo>
                <a:lnTo>
                  <a:pt x="f86" y="f684"/>
                </a:lnTo>
                <a:lnTo>
                  <a:pt x="f1335" y="f1336"/>
                </a:lnTo>
                <a:lnTo>
                  <a:pt x="f299" y="f1333"/>
                </a:lnTo>
                <a:lnTo>
                  <a:pt x="f381" y="f48"/>
                </a:lnTo>
                <a:lnTo>
                  <a:pt x="f1337" y="f504"/>
                </a:lnTo>
                <a:lnTo>
                  <a:pt x="f319" y="f219"/>
                </a:lnTo>
                <a:lnTo>
                  <a:pt x="f810" y="f682"/>
                </a:lnTo>
                <a:lnTo>
                  <a:pt x="f1338" y="f189"/>
                </a:lnTo>
                <a:lnTo>
                  <a:pt x="f1339" y="f1340"/>
                </a:lnTo>
                <a:lnTo>
                  <a:pt x="f847" y="f1341"/>
                </a:lnTo>
                <a:lnTo>
                  <a:pt x="f1342" y="f1171"/>
                </a:lnTo>
                <a:lnTo>
                  <a:pt x="f1343" y="f234"/>
                </a:lnTo>
                <a:lnTo>
                  <a:pt x="f1344" y="f1345"/>
                </a:lnTo>
                <a:lnTo>
                  <a:pt x="f811" y="f1210"/>
                </a:lnTo>
                <a:lnTo>
                  <a:pt x="f1346" y="f374"/>
                </a:lnTo>
                <a:lnTo>
                  <a:pt x="f84" y="f1347"/>
                </a:lnTo>
                <a:lnTo>
                  <a:pt x="f1348" y="f1296"/>
                </a:lnTo>
                <a:lnTo>
                  <a:pt x="f1349" y="f1249"/>
                </a:lnTo>
                <a:lnTo>
                  <a:pt x="f1350" y="f1351"/>
                </a:lnTo>
                <a:lnTo>
                  <a:pt x="f854" y="f283"/>
                </a:lnTo>
                <a:lnTo>
                  <a:pt x="f1352" y="f501"/>
                </a:lnTo>
                <a:lnTo>
                  <a:pt x="f210" y="f1353"/>
                </a:lnTo>
                <a:lnTo>
                  <a:pt x="f97" y="f506"/>
                </a:lnTo>
                <a:lnTo>
                  <a:pt x="f1354" y="f334"/>
                </a:lnTo>
                <a:lnTo>
                  <a:pt x="f117" y="f1355"/>
                </a:lnTo>
                <a:lnTo>
                  <a:pt x="f200" y="f379"/>
                </a:lnTo>
                <a:lnTo>
                  <a:pt x="f325" y="f1356"/>
                </a:lnTo>
                <a:lnTo>
                  <a:pt x="f325" y="f1302"/>
                </a:lnTo>
                <a:lnTo>
                  <a:pt x="f431" y="f497"/>
                </a:lnTo>
                <a:lnTo>
                  <a:pt x="f1357" y="f1358"/>
                </a:lnTo>
                <a:lnTo>
                  <a:pt x="f1359" y="f1360"/>
                </a:lnTo>
                <a:lnTo>
                  <a:pt x="f323" y="f1361"/>
                </a:lnTo>
                <a:lnTo>
                  <a:pt x="f99" y="f1362"/>
                </a:lnTo>
                <a:lnTo>
                  <a:pt x="f211" y="f384"/>
                </a:lnTo>
                <a:lnTo>
                  <a:pt x="f854" y="f1317"/>
                </a:lnTo>
                <a:lnTo>
                  <a:pt x="f1363" y="f1364"/>
                </a:lnTo>
                <a:lnTo>
                  <a:pt x="f1365" y="f1305"/>
                </a:lnTo>
                <a:lnTo>
                  <a:pt x="f1366" y="f1362"/>
                </a:lnTo>
                <a:lnTo>
                  <a:pt x="f1367" y="f1368"/>
                </a:lnTo>
                <a:lnTo>
                  <a:pt x="f1369" y="f513"/>
                </a:lnTo>
                <a:lnTo>
                  <a:pt x="f1370" y="f287"/>
                </a:lnTo>
                <a:lnTo>
                  <a:pt x="f387" y="f672"/>
                </a:lnTo>
                <a:lnTo>
                  <a:pt x="f1370" y="f1371"/>
                </a:lnTo>
                <a:lnTo>
                  <a:pt x="f1372" y="f1373"/>
                </a:lnTo>
                <a:lnTo>
                  <a:pt x="f78" y="f1374"/>
                </a:lnTo>
                <a:lnTo>
                  <a:pt x="f1339" y="f1375"/>
                </a:lnTo>
                <a:lnTo>
                  <a:pt x="f80" y="f1280"/>
                </a:lnTo>
                <a:lnTo>
                  <a:pt x="f1342" y="f1376"/>
                </a:lnTo>
                <a:lnTo>
                  <a:pt x="f1342" y="f1353"/>
                </a:lnTo>
                <a:lnTo>
                  <a:pt x="f125" y="f1377"/>
                </a:lnTo>
                <a:lnTo>
                  <a:pt x="f1366" y="f283"/>
                </a:lnTo>
                <a:lnTo>
                  <a:pt x="f810" y="f1283"/>
                </a:lnTo>
                <a:lnTo>
                  <a:pt x="f1378" y="f1379"/>
                </a:lnTo>
                <a:lnTo>
                  <a:pt x="f845" y="f1252"/>
                </a:lnTo>
                <a:lnTo>
                  <a:pt x="f845" y="f582"/>
                </a:lnTo>
                <a:lnTo>
                  <a:pt x="f383" y="f338"/>
                </a:lnTo>
                <a:lnTo>
                  <a:pt x="f1380" y="f595"/>
                </a:lnTo>
                <a:lnTo>
                  <a:pt x="f1342" y="f571"/>
                </a:lnTo>
                <a:lnTo>
                  <a:pt x="f1339" y="f1177"/>
                </a:lnTo>
                <a:lnTo>
                  <a:pt x="f1381" y="f1171"/>
                </a:lnTo>
                <a:lnTo>
                  <a:pt x="f808" y="f1231"/>
                </a:lnTo>
                <a:lnTo>
                  <a:pt x="f1372" y="f1382"/>
                </a:lnTo>
                <a:lnTo>
                  <a:pt x="f76" y="f1233"/>
                </a:lnTo>
                <a:lnTo>
                  <a:pt x="f1383" y="f1384"/>
                </a:lnTo>
                <a:lnTo>
                  <a:pt x="f1385" y="f187"/>
                </a:lnTo>
                <a:lnTo>
                  <a:pt x="f305" y="f1386"/>
                </a:lnTo>
                <a:lnTo>
                  <a:pt x="f1387" y="f1388"/>
                </a:lnTo>
                <a:lnTo>
                  <a:pt x="f1389" y="f486"/>
                </a:lnTo>
                <a:lnTo>
                  <a:pt x="f1390" y="f1237"/>
                </a:lnTo>
                <a:lnTo>
                  <a:pt x="f1391" y="f1382"/>
                </a:lnTo>
                <a:lnTo>
                  <a:pt x="f152" y="f352"/>
                </a:lnTo>
                <a:lnTo>
                  <a:pt x="f761" y="f1392"/>
                </a:lnTo>
                <a:lnTo>
                  <a:pt x="f1393" y="f364"/>
                </a:lnTo>
                <a:lnTo>
                  <a:pt x="f1394" y="f261"/>
                </a:lnTo>
                <a:lnTo>
                  <a:pt x="f1395" y="f1396"/>
                </a:lnTo>
                <a:lnTo>
                  <a:pt x="f1397" y="f1398"/>
                </a:lnTo>
                <a:lnTo>
                  <a:pt x="f576" y="f400"/>
                </a:lnTo>
                <a:lnTo>
                  <a:pt x="f1399" y="f1400"/>
                </a:lnTo>
                <a:lnTo>
                  <a:pt x="f578" y="f1401"/>
                </a:lnTo>
                <a:lnTo>
                  <a:pt x="f604" y="f1402"/>
                </a:lnTo>
                <a:lnTo>
                  <a:pt x="f1403" y="f1404"/>
                </a:lnTo>
                <a:lnTo>
                  <a:pt x="f1405" y="f538"/>
                </a:lnTo>
                <a:lnTo>
                  <a:pt x="f1405" y="f1406"/>
                </a:lnTo>
                <a:lnTo>
                  <a:pt x="f559" y="f173"/>
                </a:lnTo>
                <a:lnTo>
                  <a:pt x="f604" y="f749"/>
                </a:lnTo>
                <a:lnTo>
                  <a:pt x="f1407" y="f1408"/>
                </a:lnTo>
                <a:lnTo>
                  <a:pt x="f1409" y="f1410"/>
                </a:lnTo>
                <a:lnTo>
                  <a:pt x="f607" y="f781"/>
                </a:lnTo>
                <a:lnTo>
                  <a:pt x="f570" y="f460"/>
                </a:lnTo>
                <a:lnTo>
                  <a:pt x="f535" y="f1391"/>
                </a:lnTo>
                <a:lnTo>
                  <a:pt x="f1411" y="f1412"/>
                </a:lnTo>
                <a:lnTo>
                  <a:pt x="f478" y="f1413"/>
                </a:lnTo>
                <a:lnTo>
                  <a:pt x="f474" y="f1414"/>
                </a:lnTo>
                <a:lnTo>
                  <a:pt x="f1415" y="f1416"/>
                </a:lnTo>
                <a:lnTo>
                  <a:pt x="f406" y="f1417"/>
                </a:lnTo>
                <a:lnTo>
                  <a:pt x="f769" y="f1418"/>
                </a:lnTo>
                <a:lnTo>
                  <a:pt x="f156" y="f1419"/>
                </a:lnTo>
                <a:lnTo>
                  <a:pt x="f460" y="f1389"/>
                </a:lnTo>
                <a:lnTo>
                  <a:pt x="f1420" y="f70"/>
                </a:lnTo>
                <a:lnTo>
                  <a:pt x="f1421" y="f1422"/>
                </a:lnTo>
                <a:lnTo>
                  <a:pt x="f1370" y="f307"/>
                </a:lnTo>
                <a:lnTo>
                  <a:pt x="f1348" y="f129"/>
                </a:lnTo>
                <a:lnTo>
                  <a:pt x="f1423" y="f1424"/>
                </a:lnTo>
                <a:lnTo>
                  <a:pt x="f323" y="f1370"/>
                </a:lnTo>
                <a:lnTo>
                  <a:pt x="f835" y="f1369"/>
                </a:lnTo>
                <a:lnTo>
                  <a:pt x="f1059" y="f127"/>
                </a:lnTo>
                <a:lnTo>
                  <a:pt x="f1027" y="f1425"/>
                </a:lnTo>
                <a:lnTo>
                  <a:pt x="f1312" y="f1381"/>
                </a:lnTo>
                <a:lnTo>
                  <a:pt x="f1426" y="f385"/>
                </a:lnTo>
                <a:lnTo>
                  <a:pt x="f347" y="f80"/>
                </a:lnTo>
                <a:lnTo>
                  <a:pt x="f175" y="f1343"/>
                </a:lnTo>
                <a:lnTo>
                  <a:pt x="f1427" y="f1428"/>
                </a:lnTo>
                <a:lnTo>
                  <a:pt x="f18" y="f1429"/>
                </a:lnTo>
                <a:lnTo>
                  <a:pt x="f953" y="f452"/>
                </a:lnTo>
                <a:lnTo>
                  <a:pt x="f949" y="f376"/>
                </a:lnTo>
                <a:lnTo>
                  <a:pt x="f1157" y="f1430"/>
                </a:lnTo>
                <a:lnTo>
                  <a:pt x="f1431" y="f196"/>
                </a:lnTo>
                <a:lnTo>
                  <a:pt x="f1432" y="f1021"/>
                </a:lnTo>
                <a:lnTo>
                  <a:pt x="f1433" y="f1434"/>
                </a:lnTo>
                <a:lnTo>
                  <a:pt x="f278" y="f349"/>
                </a:lnTo>
                <a:lnTo>
                  <a:pt x="f1143" y="f229"/>
                </a:lnTo>
                <a:lnTo>
                  <a:pt x="f1261" y="f188"/>
                </a:lnTo>
                <a:lnTo>
                  <a:pt x="f1435" y="f1436"/>
                </a:lnTo>
                <a:lnTo>
                  <a:pt x="f1437" y="f181"/>
                </a:lnTo>
                <a:lnTo>
                  <a:pt x="f1197" y="f185"/>
                </a:lnTo>
                <a:lnTo>
                  <a:pt x="f1438" y="f444"/>
                </a:lnTo>
                <a:lnTo>
                  <a:pt x="f1225" y="f1439"/>
                </a:lnTo>
                <a:lnTo>
                  <a:pt x="f1440" y="f995"/>
                </a:lnTo>
                <a:lnTo>
                  <a:pt x="f1242" y="f235"/>
                </a:lnTo>
                <a:lnTo>
                  <a:pt x="f1441" y="f995"/>
                </a:lnTo>
                <a:lnTo>
                  <a:pt x="f10" y="f1442"/>
                </a:lnTo>
                <a:lnTo>
                  <a:pt x="f1443" y="f443"/>
                </a:lnTo>
                <a:lnTo>
                  <a:pt x="f1238" y="f233"/>
                </a:lnTo>
                <a:lnTo>
                  <a:pt x="f250" y="f1444"/>
                </a:lnTo>
                <a:lnTo>
                  <a:pt x="f24" y="f439"/>
                </a:lnTo>
                <a:lnTo>
                  <a:pt x="f1445" y="f339"/>
                </a:lnTo>
                <a:lnTo>
                  <a:pt x="f1311" y="f1446"/>
                </a:lnTo>
                <a:lnTo>
                  <a:pt x="f1329" y="f1447"/>
                </a:lnTo>
                <a:lnTo>
                  <a:pt x="f861" y="f1448"/>
                </a:lnTo>
                <a:lnTo>
                  <a:pt x="f1449" y="f190"/>
                </a:lnTo>
                <a:lnTo>
                  <a:pt x="f211" y="f1450"/>
                </a:lnTo>
                <a:lnTo>
                  <a:pt x="f1348" y="f1319"/>
                </a:lnTo>
                <a:lnTo>
                  <a:pt x="f1451" y="f1452"/>
                </a:lnTo>
                <a:lnTo>
                  <a:pt x="f1419" y="f94"/>
                </a:lnTo>
                <a:lnTo>
                  <a:pt x="f777" y="f453"/>
                </a:lnTo>
                <a:lnTo>
                  <a:pt x="f1453" y="f1454"/>
                </a:lnTo>
                <a:lnTo>
                  <a:pt x="f745" y="f1455"/>
                </a:lnTo>
                <a:lnTo>
                  <a:pt x="f1456" y="f307"/>
                </a:lnTo>
                <a:lnTo>
                  <a:pt x="f1457" y="f416"/>
                </a:lnTo>
                <a:lnTo>
                  <a:pt x="f1458" y="f1459"/>
                </a:lnTo>
                <a:lnTo>
                  <a:pt x="f656" y="f1460"/>
                </a:lnTo>
                <a:lnTo>
                  <a:pt x="f604" y="f789"/>
                </a:lnTo>
                <a:lnTo>
                  <a:pt x="f603" y="f1461"/>
                </a:lnTo>
                <a:lnTo>
                  <a:pt x="f1462" y="f137"/>
                </a:lnTo>
                <a:lnTo>
                  <a:pt x="f1463" y="f1416"/>
                </a:lnTo>
                <a:lnTo>
                  <a:pt x="f607" y="f1464"/>
                </a:lnTo>
                <a:lnTo>
                  <a:pt x="f1465" y="f129"/>
                </a:lnTo>
                <a:lnTo>
                  <a:pt x="f1466" y="f808"/>
                </a:lnTo>
                <a:lnTo>
                  <a:pt x="f1467" y="f1468"/>
                </a:lnTo>
                <a:lnTo>
                  <a:pt x="f745" y="f319"/>
                </a:lnTo>
                <a:lnTo>
                  <a:pt x="f464" y="f1469"/>
                </a:lnTo>
                <a:lnTo>
                  <a:pt x="f158" y="f297"/>
                </a:lnTo>
                <a:lnTo>
                  <a:pt x="f141" y="f1470"/>
                </a:lnTo>
                <a:lnTo>
                  <a:pt x="f1412" y="f205"/>
                </a:lnTo>
                <a:lnTo>
                  <a:pt x="f1419" y="f829"/>
                </a:lnTo>
                <a:lnTo>
                  <a:pt x="f1471" y="f327"/>
                </a:lnTo>
                <a:lnTo>
                  <a:pt x="f1369" y="f329"/>
                </a:lnTo>
                <a:lnTo>
                  <a:pt x="f1472" y="f1473"/>
                </a:lnTo>
                <a:lnTo>
                  <a:pt x="f1474" y="f177"/>
                </a:lnTo>
                <a:lnTo>
                  <a:pt x="f123" y="f1444"/>
                </a:lnTo>
                <a:lnTo>
                  <a:pt x="f1349" y="f288"/>
                </a:lnTo>
                <a:lnTo>
                  <a:pt x="f1475" y="f1005"/>
                </a:lnTo>
                <a:lnTo>
                  <a:pt x="f213" y="f969"/>
                </a:lnTo>
                <a:lnTo>
                  <a:pt x="f1359" y="f1476"/>
                </a:lnTo>
                <a:lnTo>
                  <a:pt x="f1357" y="f284"/>
                </a:lnTo>
                <a:lnTo>
                  <a:pt x="f823" y="f1270"/>
                </a:lnTo>
                <a:lnTo>
                  <a:pt x="f1025" y="f1226"/>
                </a:lnTo>
                <a:lnTo>
                  <a:pt x="f1477" y="f1433"/>
                </a:lnTo>
                <a:lnTo>
                  <a:pt x="f349" y="f1478"/>
                </a:lnTo>
                <a:lnTo>
                  <a:pt x="f333" y="f1479"/>
                </a:lnTo>
                <a:lnTo>
                  <a:pt x="f439" y="f1480"/>
                </a:lnTo>
                <a:lnTo>
                  <a:pt x="f256" y="f1437"/>
                </a:lnTo>
                <a:lnTo>
                  <a:pt x="f446" y="f1214"/>
                </a:lnTo>
                <a:lnTo>
                  <a:pt x="f179" y="f1481"/>
                </a:lnTo>
                <a:lnTo>
                  <a:pt x="f227" y="f1482"/>
                </a:lnTo>
                <a:lnTo>
                  <a:pt x="f434" y="f1143"/>
                </a:lnTo>
                <a:lnTo>
                  <a:pt x="f870" y="f889"/>
                </a:lnTo>
                <a:lnTo>
                  <a:pt x="f1027" y="f1483"/>
                </a:lnTo>
                <a:lnTo>
                  <a:pt x="f861" y="f1484"/>
                </a:lnTo>
                <a:lnTo>
                  <a:pt x="f431" y="f1257"/>
                </a:lnTo>
                <a:lnTo>
                  <a:pt x="f92" y="f1485"/>
                </a:lnTo>
                <a:lnTo>
                  <a:pt x="f1486" y="f1205"/>
                </a:lnTo>
                <a:lnTo>
                  <a:pt x="f1487" y="f1089"/>
                </a:lnTo>
                <a:lnTo>
                  <a:pt x="f307" y="f1212"/>
                </a:lnTo>
                <a:lnTo>
                  <a:pt x="f1488" y="f1489"/>
                </a:lnTo>
                <a:lnTo>
                  <a:pt x="f145" y="f1490"/>
                </a:lnTo>
                <a:lnTo>
                  <a:pt x="f630" y="f1491"/>
                </a:lnTo>
                <a:lnTo>
                  <a:pt x="f173" y="f1289"/>
                </a:lnTo>
                <a:lnTo>
                  <a:pt x="f65" y="f1492"/>
                </a:lnTo>
                <a:lnTo>
                  <a:pt x="f548" y="f1493"/>
                </a:lnTo>
                <a:lnTo>
                  <a:pt x="f609" y="f177"/>
                </a:lnTo>
                <a:lnTo>
                  <a:pt x="f570" y="f361"/>
                </a:lnTo>
                <a:lnTo>
                  <a:pt x="f575" y="f1357"/>
                </a:lnTo>
                <a:lnTo>
                  <a:pt x="f1494" y="f812"/>
                </a:lnTo>
                <a:lnTo>
                  <a:pt x="f1405" y="f78"/>
                </a:lnTo>
                <a:lnTo>
                  <a:pt x="f1495" y="f804"/>
                </a:lnTo>
                <a:lnTo>
                  <a:pt x="f1496" y="f458"/>
                </a:lnTo>
                <a:lnTo>
                  <a:pt x="f581" y="f460"/>
                </a:lnTo>
                <a:lnTo>
                  <a:pt x="f1497" y="f1498"/>
                </a:lnTo>
                <a:lnTo>
                  <a:pt x="f1499" y="f1390"/>
                </a:lnTo>
                <a:lnTo>
                  <a:pt x="f1500" y="f131"/>
                </a:lnTo>
                <a:lnTo>
                  <a:pt x="f1501" y="f422"/>
                </a:lnTo>
                <a:lnTo>
                  <a:pt x="f550" y="f1378"/>
                </a:lnTo>
                <a:lnTo>
                  <a:pt x="f549" y="f811"/>
                </a:lnTo>
                <a:lnTo>
                  <a:pt x="f547" y="f1335"/>
                </a:lnTo>
                <a:lnTo>
                  <a:pt x="f547" y="f452"/>
                </a:lnTo>
                <a:lnTo>
                  <a:pt x="f545" y="f97"/>
                </a:lnTo>
                <a:lnTo>
                  <a:pt x="f1502" y="f1449"/>
                </a:lnTo>
                <a:lnTo>
                  <a:pt x="f403" y="f826"/>
                </a:lnTo>
                <a:lnTo>
                  <a:pt x="f584" y="f1021"/>
                </a:lnTo>
                <a:lnTo>
                  <a:pt x="f310" y="f351"/>
                </a:lnTo>
                <a:lnTo>
                  <a:pt x="f585" y="f1503"/>
                </a:lnTo>
                <a:lnTo>
                  <a:pt x="f1504" y="f55"/>
                </a:lnTo>
                <a:lnTo>
                  <a:pt x="f588" y="f242"/>
                </a:lnTo>
                <a:lnTo>
                  <a:pt x="f594" y="f1505"/>
                </a:lnTo>
                <a:lnTo>
                  <a:pt x="f1506" y="f1507"/>
                </a:lnTo>
                <a:lnTo>
                  <a:pt x="f1508" y="f1509"/>
                </a:lnTo>
                <a:lnTo>
                  <a:pt x="f733" y="f1510"/>
                </a:lnTo>
                <a:lnTo>
                  <a:pt x="f1511" y="f1479"/>
                </a:lnTo>
                <a:lnTo>
                  <a:pt x="f1512" y="f1513"/>
                </a:lnTo>
                <a:lnTo>
                  <a:pt x="f1514" y="f1089"/>
                </a:lnTo>
                <a:lnTo>
                  <a:pt x="f1515" y="f1516"/>
                </a:lnTo>
                <a:lnTo>
                  <a:pt x="f1517" y="f273"/>
                </a:lnTo>
                <a:lnTo>
                  <a:pt x="f492" y="f1518"/>
                </a:lnTo>
                <a:lnTo>
                  <a:pt x="f1519" y="f1520"/>
                </a:lnTo>
                <a:lnTo>
                  <a:pt x="f1317" y="f1521"/>
                </a:lnTo>
                <a:lnTo>
                  <a:pt x="f1396" y="f1170"/>
                </a:lnTo>
                <a:lnTo>
                  <a:pt x="f1522" y="f924"/>
                </a:lnTo>
                <a:lnTo>
                  <a:pt x="f1322" y="f906"/>
                </a:lnTo>
                <a:lnTo>
                  <a:pt x="f421" y="f1523"/>
                </a:lnTo>
                <a:lnTo>
                  <a:pt x="f1524" y="f1525"/>
                </a:lnTo>
                <a:lnTo>
                  <a:pt x="f501" y="f1109"/>
                </a:lnTo>
                <a:lnTo>
                  <a:pt x="f582" y="f1112"/>
                </a:lnTo>
                <a:lnTo>
                  <a:pt x="f589" y="f262"/>
                </a:lnTo>
                <a:lnTo>
                  <a:pt x="f1323" y="f1526"/>
                </a:lnTo>
                <a:lnTo>
                  <a:pt x="f260" y="f5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2E2224"/>
              </a:solidFill>
              <a:uFillTx/>
              <a:latin typeface="Candara"/>
            </a:endParaRPr>
          </a:p>
        </p:txBody>
      </p:sp>
      <p:sp>
        <p:nvSpPr>
          <p:cNvPr id="8" name="Title 11"/>
          <p:cNvSpPr txBox="1">
            <a:spLocks noGrp="1"/>
          </p:cNvSpPr>
          <p:nvPr>
            <p:ph type="title"/>
          </p:nvPr>
        </p:nvSpPr>
        <p:spPr>
          <a:xfrm>
            <a:off x="3733796" y="2895603"/>
            <a:ext cx="5129546" cy="2667003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C3D6D1-10CA-43C5-8F33-CD2BD41E8BD6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77B917-669E-479C-B971-2C1E32D844C9}" type="slidenum">
              <a:rPr/>
              <a:pPr lvl="0"/>
              <a:t>‹#›</a:t>
            </a:fld>
            <a:endParaRPr lang="pl-PL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11"/>
          <p:cNvSpPr txBox="1">
            <a:spLocks noGrp="1"/>
          </p:cNvSpPr>
          <p:nvPr>
            <p:ph idx="1"/>
          </p:nvPr>
        </p:nvSpPr>
        <p:spPr>
          <a:xfrm>
            <a:off x="276221" y="1298448"/>
            <a:ext cx="4251959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1"/>
          <p:cNvSpPr txBox="1">
            <a:spLocks noGrp="1"/>
          </p:cNvSpPr>
          <p:nvPr>
            <p:ph idx="2"/>
          </p:nvPr>
        </p:nvSpPr>
        <p:spPr>
          <a:xfrm>
            <a:off x="4615818" y="1298448"/>
            <a:ext cx="4251959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6059E7-B2BA-41AB-A3E5-77031AED6E27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3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8140-7C4E-4152-AF1E-C8237DD7022C}" type="slidenum">
              <a:rPr/>
              <a:pPr lvl="0"/>
              <a:t>‹#›</a:t>
            </a:fld>
            <a:endParaRPr lang="pl-PL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11"/>
          <p:cNvSpPr txBox="1">
            <a:spLocks noGrp="1"/>
          </p:cNvSpPr>
          <p:nvPr>
            <p:ph idx="2"/>
          </p:nvPr>
        </p:nvSpPr>
        <p:spPr>
          <a:xfrm>
            <a:off x="276221" y="1810512"/>
            <a:ext cx="4251959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1"/>
          <p:cNvSpPr txBox="1">
            <a:spLocks noGrp="1"/>
          </p:cNvSpPr>
          <p:nvPr>
            <p:ph idx="4"/>
          </p:nvPr>
        </p:nvSpPr>
        <p:spPr>
          <a:xfrm>
            <a:off x="4615818" y="1810512"/>
            <a:ext cx="4251959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1"/>
          </p:nvPr>
        </p:nvSpPr>
        <p:spPr>
          <a:xfrm>
            <a:off x="276221" y="1298448"/>
            <a:ext cx="4248146" cy="509585"/>
          </a:xfrm>
        </p:spPr>
        <p:txBody>
          <a:bodyPr anchor="ctr"/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 txBox="1">
            <a:spLocks noGrp="1"/>
          </p:cNvSpPr>
          <p:nvPr>
            <p:ph type="body" idx="3"/>
          </p:nvPr>
        </p:nvSpPr>
        <p:spPr>
          <a:xfrm>
            <a:off x="4615818" y="1298448"/>
            <a:ext cx="4248146" cy="509585"/>
          </a:xfrm>
        </p:spPr>
        <p:txBody>
          <a:bodyPr anchor="ctr"/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DEBA4A-968E-4A1A-A581-7B8124F5C996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EB45FF-9DD8-4D2A-90C1-30C074345629}" type="slidenum">
              <a:rPr/>
              <a:pPr lvl="0"/>
              <a:t>‹#›</a:t>
            </a:fld>
            <a:endParaRPr lang="pl-PL"/>
          </a:p>
        </p:txBody>
      </p:sp>
      <p:sp>
        <p:nvSpPr>
          <p:cNvPr id="5" name="Title Placeholder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Tm="20000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FB408-98E1-49AC-8A8E-9B72816EF2AA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B7688A-F89E-48D5-A301-B0D40B4D3EE8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slow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409953" cy="6858000"/>
          </a:xfrm>
          <a:prstGeom prst="rect">
            <a:avLst/>
          </a:prstGeom>
          <a:solidFill>
            <a:srgbClr val="48231E">
              <a:alpha val="7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CBD8DD"/>
                </a:solidFill>
              </a:defRPr>
            </a:lvl1pPr>
          </a:lstStyle>
          <a:p>
            <a:pPr lvl="0"/>
            <a:fld id="{C7CD2AF8-D0D2-4DEC-86AB-E5CEAB71BC90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765B25-B1B6-442D-914D-D2F630E82F4A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Title Placeholder 1"/>
          <p:cNvSpPr txBox="1">
            <a:spLocks noGrp="1"/>
          </p:cNvSpPr>
          <p:nvPr>
            <p:ph type="title"/>
          </p:nvPr>
        </p:nvSpPr>
        <p:spPr>
          <a:xfrm>
            <a:off x="276221" y="228600"/>
            <a:ext cx="2834640" cy="1298448"/>
          </a:xfrm>
        </p:spPr>
        <p:txBody>
          <a:bodyPr/>
          <a:lstStyle>
            <a:lvl1pPr>
              <a:defRPr sz="2400">
                <a:solidFill>
                  <a:srgbClr val="CBD8DD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 txBox="1">
            <a:spLocks noGrp="1"/>
          </p:cNvSpPr>
          <p:nvPr>
            <p:ph idx="1"/>
          </p:nvPr>
        </p:nvSpPr>
        <p:spPr>
          <a:xfrm>
            <a:off x="3775932" y="533396"/>
            <a:ext cx="5063270" cy="570281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2"/>
          </p:nvPr>
        </p:nvSpPr>
        <p:spPr>
          <a:xfrm>
            <a:off x="276221" y="1539236"/>
            <a:ext cx="2834640" cy="4709159"/>
          </a:xfrm>
        </p:spPr>
        <p:txBody>
          <a:bodyPr/>
          <a:lstStyle>
            <a:lvl1pPr marL="0" indent="0">
              <a:buNone/>
              <a:defRPr sz="1600">
                <a:solidFill>
                  <a:srgbClr val="CBD8D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0" y="0"/>
            <a:ext cx="3409953" cy="6858000"/>
          </a:xfrm>
          <a:prstGeom prst="rect">
            <a:avLst/>
          </a:prstGeom>
          <a:solidFill>
            <a:srgbClr val="48231E">
              <a:alpha val="7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409953" y="0"/>
            <a:ext cx="5734046" cy="6858000"/>
          </a:xfrm>
        </p:spPr>
        <p:txBody>
          <a:bodyPr anchor="ctr"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CBD8DD"/>
                </a:solidFill>
              </a:defRPr>
            </a:lvl1pPr>
          </a:lstStyle>
          <a:p>
            <a:pPr lvl="0"/>
            <a:fld id="{58BCA130-45C0-42F0-BCD5-93E5C5D92A86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68E30E-20A8-4B63-BB7B-D30D2E70780F}" type="slidenum">
              <a:rPr/>
              <a:pPr lvl="0"/>
              <a:t>‹#›</a:t>
            </a:fld>
            <a:endParaRPr lang="pl-PL"/>
          </a:p>
        </p:txBody>
      </p: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276221" y="228600"/>
            <a:ext cx="2834640" cy="1295403"/>
          </a:xfrm>
        </p:spPr>
        <p:txBody>
          <a:bodyPr/>
          <a:lstStyle>
            <a:lvl1pPr>
              <a:defRPr sz="2400">
                <a:solidFill>
                  <a:srgbClr val="CBD8DD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24"/>
          <p:cNvSpPr txBox="1">
            <a:spLocks noGrp="1"/>
          </p:cNvSpPr>
          <p:nvPr>
            <p:ph type="body" idx="2"/>
          </p:nvPr>
        </p:nvSpPr>
        <p:spPr>
          <a:xfrm>
            <a:off x="274320" y="1536192"/>
            <a:ext cx="2834640" cy="4712204"/>
          </a:xfrm>
        </p:spPr>
        <p:txBody>
          <a:bodyPr/>
          <a:lstStyle>
            <a:lvl1pPr marL="0" indent="0">
              <a:buNone/>
              <a:defRPr sz="1600">
                <a:solidFill>
                  <a:srgbClr val="CBD8D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7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276221" y="228600"/>
            <a:ext cx="8591546" cy="106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76221" y="1295403"/>
            <a:ext cx="8591546" cy="49339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276221" y="6429375"/>
            <a:ext cx="2133596" cy="292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50" b="1" i="0" u="none" strike="noStrike" kern="1200" cap="none" spc="0" baseline="0">
                <a:solidFill>
                  <a:srgbClr val="48231E"/>
                </a:solidFill>
                <a:uFillTx/>
                <a:latin typeface="Candara"/>
              </a:defRPr>
            </a:lvl1pPr>
          </a:lstStyle>
          <a:p>
            <a:pPr lvl="0"/>
            <a:fld id="{9EFADE5C-3164-49F6-BEA0-F22DFC5425EB}" type="datetime1">
              <a:rPr lang="pl-PL"/>
              <a:pPr lvl="0"/>
              <a:t>2013-03-16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50" b="1" i="0" u="none" strike="noStrike" kern="1200" cap="none" spc="0" baseline="0">
                <a:solidFill>
                  <a:srgbClr val="48231E"/>
                </a:solidFill>
                <a:uFillTx/>
                <a:latin typeface="Candara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991471" y="6429375"/>
            <a:ext cx="876296" cy="2920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600" b="1" i="0" u="none" strike="noStrike" kern="1200" cap="none" spc="0" baseline="0">
                <a:solidFill>
                  <a:srgbClr val="48231E"/>
                </a:solidFill>
                <a:uFillTx/>
                <a:latin typeface="Candara"/>
              </a:defRPr>
            </a:lvl1pPr>
          </a:lstStyle>
          <a:p>
            <a:pPr lvl="0"/>
            <a:fld id="{3EF7D9BC-5DA7-49F7-9204-5EA1C83DA4C6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0">
    <p:fade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48231E"/>
          </a:solidFill>
          <a:uFillTx/>
          <a:latin typeface="Candara"/>
          <a:cs typeface="Tunga" pitchFamily="2"/>
        </a:defRPr>
      </a:lvl1pPr>
    </p:titleStyle>
    <p:bodyStyle>
      <a:lvl1pPr marL="171450" marR="0" lvl="0" indent="-173736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61625E"/>
        </a:buClr>
        <a:buSzPct val="100000"/>
        <a:buFont typeface="Arial" pitchFamily="34"/>
        <a:buChar char="•"/>
        <a:tabLst/>
        <a:defRPr lang="en-US" sz="2200" b="0" i="0" u="none" strike="noStrike" kern="1200" cap="none" spc="30" baseline="0">
          <a:solidFill>
            <a:srgbClr val="48231E"/>
          </a:solidFill>
          <a:uFillTx/>
          <a:latin typeface="Candara"/>
          <a:cs typeface="Tahoma" pitchFamily="34"/>
        </a:defRPr>
      </a:lvl1pPr>
      <a:lvl2pPr marL="344491" marR="0" lvl="1" indent="-173736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61625E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48231E"/>
          </a:solidFill>
          <a:uFillTx/>
          <a:latin typeface="Candara"/>
          <a:cs typeface="Tahoma" pitchFamily="34"/>
        </a:defRPr>
      </a:lvl2pPr>
      <a:lvl3pPr marL="515941" marR="0" lvl="2" indent="-173736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61625E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48231E"/>
          </a:solidFill>
          <a:uFillTx/>
          <a:latin typeface="Candara"/>
          <a:cs typeface="Tahoma" pitchFamily="34"/>
        </a:defRPr>
      </a:lvl3pPr>
      <a:lvl4pPr marL="688972" marR="0" lvl="3" indent="-173736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61625E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48231E"/>
          </a:solidFill>
          <a:uFillTx/>
          <a:latin typeface="Candara"/>
          <a:cs typeface="Tahoma" pitchFamily="34"/>
        </a:defRPr>
      </a:lvl4pPr>
      <a:lvl5pPr marL="860422" marR="0" lvl="4" indent="-173736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61625E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48231E"/>
          </a:solidFill>
          <a:uFillTx/>
          <a:latin typeface="Candara"/>
          <a:cs typeface="Tahoma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3419874" y="0"/>
            <a:ext cx="5904655" cy="6741368"/>
          </a:xfrm>
        </p:spPr>
        <p:txBody>
          <a:bodyPr/>
          <a:lstStyle/>
          <a:p>
            <a:pPr lvl="0"/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/>
            </a:r>
            <a:br>
              <a:rPr lang="pl-PL" b="1"/>
            </a:br>
            <a:r>
              <a:rPr lang="pl-PL" b="1"/>
              <a:t>Comenius – Propagowanie wiedzy o Prawach</a:t>
            </a:r>
            <a:r>
              <a:rPr lang="pl-PL" sz="4800" b="1"/>
              <a:t/>
            </a:r>
            <a:br>
              <a:rPr lang="pl-PL" sz="4800" b="1"/>
            </a:br>
            <a:r>
              <a:rPr lang="pl-PL" b="1"/>
              <a:t/>
            </a:r>
            <a:br>
              <a:rPr lang="pl-PL" b="1"/>
            </a:br>
            <a:r>
              <a:rPr lang="pl-PL"/>
              <a:t>- Liceum im. Stefana Żeromskiego w Żyrardowie</a:t>
            </a:r>
            <a:br>
              <a:rPr lang="pl-PL"/>
            </a:br>
            <a:r>
              <a:rPr lang="pl-PL" b="1"/>
              <a:t/>
            </a:r>
            <a:br>
              <a:rPr lang="pl-PL" b="1"/>
            </a:br>
            <a:endParaRPr lang="pl-PL" b="1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276221" y="116631"/>
            <a:ext cx="8591546" cy="1008107"/>
          </a:xfrm>
        </p:spPr>
        <p:txBody>
          <a:bodyPr/>
          <a:lstStyle/>
          <a:p>
            <a:pPr lvl="0"/>
            <a:r>
              <a:rPr lang="pl-PL" sz="4000"/>
              <a:t>Działania w naszej szkole.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340766"/>
            <a:ext cx="3419874" cy="4896520"/>
          </a:xfrm>
        </p:spPr>
        <p:txBody>
          <a:bodyPr/>
          <a:lstStyle/>
          <a:p>
            <a:pPr lvl="0"/>
            <a:r>
              <a:rPr lang="pl-PL"/>
              <a:t>Wraz z początkiem roku, w naszej szkole rozpoczęła się akcja pod patronatem programu Comenius. Pierwszym projektem przygotowanym przez naszych uczniów, była wystawa o Prawach Człowieka. Porusza ona problemy łamania praw człowieka nie tylko w Polsce, ale i na całym świecie.</a:t>
            </a:r>
          </a:p>
        </p:txBody>
      </p:sp>
      <p:pic>
        <p:nvPicPr>
          <p:cNvPr id="4" name="Picture 5" descr="C:\Users\Księżniczka Adrianna\Desktop\prezentacj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9227" y="1637187"/>
            <a:ext cx="5549219" cy="5059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274320" y="476667"/>
            <a:ext cx="3505590" cy="5759540"/>
          </a:xfrm>
        </p:spPr>
        <p:txBody>
          <a:bodyPr/>
          <a:lstStyle/>
          <a:p>
            <a:pPr marL="0" lvl="0" indent="0">
              <a:buNone/>
            </a:pPr>
            <a:endParaRPr lang="pl-PL" b="1"/>
          </a:p>
          <a:p>
            <a:pPr marL="0" lvl="0" indent="0">
              <a:buNone/>
            </a:pPr>
            <a:r>
              <a:rPr lang="pl-PL" b="1"/>
              <a:t>Na treść wystawy składają się:</a:t>
            </a:r>
          </a:p>
          <a:p>
            <a:pPr marL="342900" lvl="0" indent="-342900">
              <a:buChar char="-"/>
            </a:pPr>
            <a:endParaRPr lang="pl-PL"/>
          </a:p>
          <a:p>
            <a:pPr marL="342900" lvl="0" indent="-342900">
              <a:buChar char="-"/>
            </a:pPr>
            <a:r>
              <a:rPr lang="pl-PL"/>
              <a:t>Kalendarz Praw Człowieka informujący o zbliżających się świętach, związanych z walką o równość.</a:t>
            </a:r>
          </a:p>
          <a:p>
            <a:pPr marL="342900" lvl="0" indent="-342900">
              <a:buChar char="-"/>
            </a:pPr>
            <a:endParaRPr lang="pl-PL"/>
          </a:p>
          <a:p>
            <a:pPr marL="342900" lvl="0" indent="-342900">
              <a:buChar char="-"/>
            </a:pPr>
            <a:endParaRPr lang="pl-PL"/>
          </a:p>
        </p:txBody>
      </p:sp>
      <p:pic>
        <p:nvPicPr>
          <p:cNvPr id="3" name="Picture 3" descr="C:\Users\Księżniczka Adrianna\Desktop\prezentacja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3964" y="836712"/>
            <a:ext cx="4286249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274320" y="1298448"/>
            <a:ext cx="3577599" cy="4937760"/>
          </a:xfrm>
        </p:spPr>
        <p:txBody>
          <a:bodyPr/>
          <a:lstStyle/>
          <a:p>
            <a:pPr lvl="0"/>
            <a:r>
              <a:rPr lang="pl-PL"/>
              <a:t>Deklaracja Praw Człowieka przybliżająca uczniom prawa, które powinny przysługiwać każdemu.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pic>
        <p:nvPicPr>
          <p:cNvPr id="3" name="Picture 5" descr="C:\Users\Księżniczka Adrianna\Desktop\prezentacja (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83857" y="417615"/>
            <a:ext cx="4572512" cy="609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274320" y="1298448"/>
            <a:ext cx="2785509" cy="4937760"/>
          </a:xfrm>
        </p:spPr>
        <p:txBody>
          <a:bodyPr/>
          <a:lstStyle/>
          <a:p>
            <a:pPr lvl="0"/>
            <a:r>
              <a:rPr lang="pl-PL"/>
              <a:t>Przykłady nieprzestrzegania praw człowieka oraz postępy, jakie czyni świat, by je zniwelować.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pic>
        <p:nvPicPr>
          <p:cNvPr id="3" name="Picture 5" descr="C:\Users\Księżniczka Adrianna\Desktop\prezentacja (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71178" y="1268757"/>
            <a:ext cx="5795796" cy="434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274320" y="980730"/>
            <a:ext cx="3361572" cy="5255477"/>
          </a:xfrm>
        </p:spPr>
        <p:txBody>
          <a:bodyPr/>
          <a:lstStyle/>
          <a:p>
            <a:pPr lvl="0"/>
            <a:r>
              <a:rPr lang="pl-PL"/>
              <a:t>Wystawa, przygotowana przez naszych uczniów cieszy się dużym sukcesem. Ze względu na przejrzystą treść, duże, często szokujące fotografie, jest chętnie czytana. Dzięki temu świadomość społeczna naszych wychowanków jest stale podnoszona.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1883" y="1412775"/>
            <a:ext cx="5565779" cy="436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274320" y="404658"/>
            <a:ext cx="4081653" cy="5995940"/>
          </a:xfrm>
        </p:spPr>
        <p:txBody>
          <a:bodyPr/>
          <a:lstStyle/>
          <a:p>
            <a:pPr lvl="0"/>
            <a:r>
              <a:rPr lang="pl-PL"/>
              <a:t>Oprócz tych najbardziej szokujących przypadków łamania praw człowieka na świecie (zwłaszcza w Korei Północnej lub Chinach) staramy się również poruszać problemy rodzime. Niestety, przemoc wobec rodziny (najczęściej kobiet i dzieci) jest wciąż problemem w naszym kraju. W związku z problemem dyskryminacji kobiet w Polsce, powstała w naszej szkole również akcja „16 Dni Przeciwko Przemocy Ze Względu Na Płeć”.</a:t>
            </a:r>
          </a:p>
        </p:txBody>
      </p:sp>
      <p:pic>
        <p:nvPicPr>
          <p:cNvPr id="3" name="Picture 2" descr="C:\Users\Księżniczka Adrianna\Desktop\Comenius\przemoc_w_rodzinie_sprawca_1512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1" y="692694"/>
            <a:ext cx="3816422" cy="570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>
          <a:xfrm>
            <a:off x="276221" y="1772820"/>
            <a:ext cx="8591546" cy="3456386"/>
          </a:xfrm>
        </p:spPr>
        <p:txBody>
          <a:bodyPr/>
          <a:lstStyle/>
          <a:p>
            <a:pPr lvl="0"/>
            <a:r>
              <a:rPr lang="pl-PL" sz="4800"/>
              <a:t>Dziękujemy za uwagę!</a:t>
            </a:r>
            <a:br>
              <a:rPr lang="pl-PL" sz="4800"/>
            </a:br>
            <a:r>
              <a:rPr lang="pl-PL" sz="4800"/>
              <a:t> – LO „Czerwoniak”.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ho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208</Words>
  <Application>Microsoft Office PowerPoint</Application>
  <PresentationFormat>Pokaz na ekranie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Soho</vt:lpstr>
      <vt:lpstr>            Comenius – Propagowanie wiedzy o Prawach  - Liceum im. Stefana Żeromskiego w Żyrardowie  </vt:lpstr>
      <vt:lpstr>Działania w naszej szkole.</vt:lpstr>
      <vt:lpstr>Slajd 3</vt:lpstr>
      <vt:lpstr>Slajd 4</vt:lpstr>
      <vt:lpstr>Slajd 5</vt:lpstr>
      <vt:lpstr>Slajd 6</vt:lpstr>
      <vt:lpstr>Slajd 7</vt:lpstr>
      <vt:lpstr>Dziękujemy za uwagę!  – LO „Czerwoniak”.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Dni przeciwko przemocy ze względu na Płeć  - Liceum im. Stefana Żeromskiego w Żyrardowie</dc:title>
  <dc:creator>Księżniczka Adrianna</dc:creator>
  <cp:lastModifiedBy>Użytkownik</cp:lastModifiedBy>
  <cp:revision>7</cp:revision>
  <dcterms:created xsi:type="dcterms:W3CDTF">2012-12-17T18:10:26Z</dcterms:created>
  <dcterms:modified xsi:type="dcterms:W3CDTF">2013-03-16T19:43:09Z</dcterms:modified>
</cp:coreProperties>
</file>