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Which meeting do your answers concern?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3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Arkusz1!$A$2:$A$9</c:f>
              <c:strCache>
                <c:ptCount val="8"/>
                <c:pt idx="0">
                  <c:v>In Nittedal</c:v>
                </c:pt>
                <c:pt idx="1">
                  <c:v>In Budapest</c:v>
                </c:pt>
                <c:pt idx="2">
                  <c:v>In Rize</c:v>
                </c:pt>
                <c:pt idx="3">
                  <c:v>In Salamina</c:v>
                </c:pt>
                <c:pt idx="4">
                  <c:v>In Reykjavik</c:v>
                </c:pt>
                <c:pt idx="5">
                  <c:v>In Larnaca</c:v>
                </c:pt>
                <c:pt idx="6">
                  <c:v>In Monesterio</c:v>
                </c:pt>
                <c:pt idx="7">
                  <c:v>In Pessac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axId val="64228352"/>
        <c:axId val="64271104"/>
      </c:barChart>
      <c:catAx>
        <c:axId val="64228352"/>
        <c:scaling>
          <c:orientation val="minMax"/>
        </c:scaling>
        <c:axPos val="b"/>
        <c:tickLblPos val="nextTo"/>
        <c:spPr>
          <a:noFill/>
        </c:spPr>
        <c:crossAx val="64271104"/>
        <c:crosses val="autoZero"/>
        <c:auto val="1"/>
        <c:lblAlgn val="ctr"/>
        <c:lblOffset val="100"/>
      </c:catAx>
      <c:valAx>
        <c:axId val="64271104"/>
        <c:scaling>
          <c:orientation val="minMax"/>
        </c:scaling>
        <c:delete val="1"/>
        <c:axPos val="l"/>
        <c:numFmt formatCode="General" sourceLinked="1"/>
        <c:tickLblPos val="none"/>
        <c:crossAx val="64228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Which activities did you enjoy least?</c:v>
                </c:pt>
              </c:strCache>
            </c:strRef>
          </c:tx>
          <c:dPt>
            <c:idx val="0"/>
            <c:spPr>
              <a:solidFill>
                <a:schemeClr val="accent5"/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Arkusz1!$A$2:$A$7</c:f>
              <c:strCache>
                <c:ptCount val="6"/>
                <c:pt idx="0">
                  <c:v>school presentations </c:v>
                </c:pt>
                <c:pt idx="1">
                  <c:v>taking part in lessons or project activities </c:v>
                </c:pt>
                <c:pt idx="2">
                  <c:v>trips and sightseeing</c:v>
                </c:pt>
                <c:pt idx="3">
                  <c:v>free contacts with your peers in the school</c:v>
                </c:pt>
                <c:pt idx="4">
                  <c:v>free contacts with your peers outside the school</c:v>
                </c:pt>
                <c:pt idx="5">
                  <c:v>others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17</c:v>
                </c:pt>
                <c:pt idx="1">
                  <c:v>4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760729561582753"/>
          <c:y val="0.14787314085739336"/>
          <c:w val="0.32615813648293962"/>
          <c:h val="0.85212685914260733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sz="2160" b="1" i="0" u="none" strike="noStrike" baseline="0" dirty="0" smtClean="0"/>
              <a:t>To </a:t>
            </a:r>
            <a:r>
              <a:rPr lang="en-US" sz="2160" b="1" i="0" u="none" strike="noStrike" baseline="0" dirty="0" smtClean="0"/>
              <a:t>what extent has the trip affected your ability to use English at work and in everyday life?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To what extent has the trip affected your ability to use English at work and in everyday life? 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greatly</c:v>
                </c:pt>
                <c:pt idx="1">
                  <c:v>moderately</c:v>
                </c:pt>
                <c:pt idx="2">
                  <c:v>slightly</c:v>
                </c:pt>
                <c:pt idx="3">
                  <c:v>at all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/>
              <a:t>What do you think are the most important benefits you gained from your participation in the meeting?</a:t>
            </a:r>
            <a:endParaRPr lang="en-US" sz="1800" dirty="0"/>
          </a:p>
        </c:rich>
      </c:tx>
      <c:layout>
        <c:manualLayout>
          <c:xMode val="edge"/>
          <c:yMode val="edge"/>
          <c:x val="8.557242756083791E-2"/>
          <c:y val="0"/>
        </c:manualLayout>
      </c:layout>
    </c:title>
    <c:plotArea>
      <c:layout>
        <c:manualLayout>
          <c:layoutTarget val="inner"/>
          <c:xMode val="edge"/>
          <c:yMode val="edge"/>
          <c:x val="0.22234503499562569"/>
          <c:y val="0.10919921941040374"/>
          <c:w val="0.77765496500437514"/>
          <c:h val="0.4644591717701954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Which activities did you enjoy least?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Arkusz1!$A$2:$A$16</c:f>
              <c:strCache>
                <c:ptCount val="15"/>
                <c:pt idx="0">
                  <c:v>broadening your knowledge related to the topic of the project</c:v>
                </c:pt>
                <c:pt idx="1">
                  <c:v>learning about the host country</c:v>
                </c:pt>
                <c:pt idx="2">
                  <c:v>learning about the host school and its students </c:v>
                </c:pt>
                <c:pt idx="3">
                  <c:v>learning about family life in the host country</c:v>
                </c:pt>
                <c:pt idx="4">
                  <c:v>learning about teenagers’ lifestyles in the host country</c:v>
                </c:pt>
                <c:pt idx="5">
                  <c:v>practising the skills you need to work and play in an international group</c:v>
                </c:pt>
                <c:pt idx="6">
                  <c:v>practising the skills you need to work and play in a foreign language</c:v>
                </c:pt>
                <c:pt idx="7">
                  <c:v>practising the skills you need to present the results of your work in public</c:v>
                </c:pt>
                <c:pt idx="8">
                  <c:v>exchanging views with your peers from abroad</c:v>
                </c:pt>
                <c:pt idx="9">
                  <c:v>a possibility to spend your free time with your peers from different countries</c:v>
                </c:pt>
                <c:pt idx="10">
                  <c:v>a possibility to represent your school and country abroad</c:v>
                </c:pt>
                <c:pt idx="11">
                  <c:v>a possibility to see your skills against the skills of your peers from abroad</c:v>
                </c:pt>
                <c:pt idx="12">
                  <c:v>a possibility to test yourself in a foreign society</c:v>
                </c:pt>
                <c:pt idx="13">
                  <c:v>making  friends with your peers from different countries</c:v>
                </c:pt>
                <c:pt idx="14">
                  <c:v>others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5</c:v>
                </c:pt>
                <c:pt idx="1">
                  <c:v>18</c:v>
                </c:pt>
                <c:pt idx="2">
                  <c:v>11</c:v>
                </c:pt>
                <c:pt idx="3">
                  <c:v>17</c:v>
                </c:pt>
                <c:pt idx="4">
                  <c:v>19</c:v>
                </c:pt>
                <c:pt idx="5">
                  <c:v>9</c:v>
                </c:pt>
                <c:pt idx="6">
                  <c:v>9</c:v>
                </c:pt>
                <c:pt idx="7">
                  <c:v>2</c:v>
                </c:pt>
                <c:pt idx="8">
                  <c:v>11</c:v>
                </c:pt>
                <c:pt idx="9">
                  <c:v>14</c:v>
                </c:pt>
                <c:pt idx="10">
                  <c:v>5</c:v>
                </c:pt>
                <c:pt idx="11">
                  <c:v>9</c:v>
                </c:pt>
                <c:pt idx="12">
                  <c:v>15</c:v>
                </c:pt>
                <c:pt idx="13">
                  <c:v>16</c:v>
                </c:pt>
                <c:pt idx="14">
                  <c:v>1</c:v>
                </c:pt>
              </c:numCache>
            </c:numRef>
          </c:val>
        </c:ser>
        <c:gapWidth val="100"/>
        <c:axId val="73022464"/>
        <c:axId val="73032448"/>
      </c:barChart>
      <c:catAx>
        <c:axId val="73022464"/>
        <c:scaling>
          <c:orientation val="minMax"/>
        </c:scaling>
        <c:axPos val="b"/>
        <c:tickLblPos val="nextTo"/>
        <c:spPr>
          <a:ln w="0">
            <a:solidFill>
              <a:prstClr val="white">
                <a:tint val="75000"/>
                <a:satMod val="120000"/>
              </a:prstClr>
            </a:solidFill>
          </a:ln>
        </c:spPr>
        <c:txPr>
          <a:bodyPr/>
          <a:lstStyle/>
          <a:p>
            <a:pPr>
              <a:defRPr sz="800"/>
            </a:pPr>
            <a:endParaRPr lang="pl-PL"/>
          </a:p>
        </c:txPr>
        <c:crossAx val="73032448"/>
        <c:crosses val="autoZero"/>
        <c:auto val="1"/>
        <c:lblAlgn val="ctr"/>
        <c:lblOffset val="100"/>
      </c:catAx>
      <c:valAx>
        <c:axId val="73032448"/>
        <c:scaling>
          <c:orientation val="minMax"/>
        </c:scaling>
        <c:delete val="1"/>
        <c:axPos val="l"/>
        <c:numFmt formatCode="General" sourceLinked="1"/>
        <c:tickLblPos val="none"/>
        <c:crossAx val="73022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  What grade would you give the meeting?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  <c:showLeaderLines val="1"/>
          </c:dLbls>
          <c:cat>
            <c:strRef>
              <c:f>Arkusz1!$A$2:$A$6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acceptable</c:v>
                </c:pt>
                <c:pt idx="4">
                  <c:v>unsatisfactory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18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Which meeting do your answers concern?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4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5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2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2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3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2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Arkusz1!$A$2:$A$9</c:f>
              <c:strCache>
                <c:ptCount val="8"/>
                <c:pt idx="0">
                  <c:v>In Nittedal</c:v>
                </c:pt>
                <c:pt idx="1">
                  <c:v>In Budapest</c:v>
                </c:pt>
                <c:pt idx="2">
                  <c:v>In Rize</c:v>
                </c:pt>
                <c:pt idx="3">
                  <c:v>In Salamina</c:v>
                </c:pt>
                <c:pt idx="4">
                  <c:v>In Reykjavik</c:v>
                </c:pt>
                <c:pt idx="5">
                  <c:v>In Larnaca</c:v>
                </c:pt>
                <c:pt idx="6">
                  <c:v>In Monesterio</c:v>
                </c:pt>
                <c:pt idx="7">
                  <c:v>In Pessac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axId val="74799360"/>
        <c:axId val="74821632"/>
      </c:barChart>
      <c:catAx>
        <c:axId val="74799360"/>
        <c:scaling>
          <c:orientation val="minMax"/>
        </c:scaling>
        <c:axPos val="b"/>
        <c:tickLblPos val="nextTo"/>
        <c:spPr>
          <a:noFill/>
        </c:spPr>
        <c:crossAx val="74821632"/>
        <c:crosses val="autoZero"/>
        <c:auto val="1"/>
        <c:lblAlgn val="ctr"/>
        <c:lblOffset val="100"/>
      </c:catAx>
      <c:valAx>
        <c:axId val="74821632"/>
        <c:scaling>
          <c:orientation val="minMax"/>
        </c:scaling>
        <c:delete val="1"/>
        <c:axPos val="l"/>
        <c:numFmt formatCode="General" sourceLinked="1"/>
        <c:tickLblPos val="none"/>
        <c:crossAx val="74799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/>
              <a:t>To what extent were you informed by your child’s school about the purposes and tasks of the trip?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Which time did you take part in a trip within a European school partnership project done by your school? If not the first, where and when did you go earlier?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very well</c:v>
                </c:pt>
                <c:pt idx="1">
                  <c:v>well</c:v>
                </c:pt>
                <c:pt idx="2">
                  <c:v>sufficiently</c:v>
                </c:pt>
                <c:pt idx="3">
                  <c:v>insufficiently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/>
              <a:t>How do you evaluate the organization of the trip by your child’s school?</a:t>
            </a:r>
            <a:endParaRPr lang="en-US" dirty="0"/>
          </a:p>
        </c:rich>
      </c:tx>
      <c:layout>
        <c:manualLayout>
          <c:xMode val="edge"/>
          <c:yMode val="edge"/>
          <c:x val="9.7843394575678047E-2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Are you satisfied with the conditions of your child’s accommodation? 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very well</c:v>
                </c:pt>
                <c:pt idx="1">
                  <c:v>well</c:v>
                </c:pt>
                <c:pt idx="2">
                  <c:v>sufficiently</c:v>
                </c:pt>
                <c:pt idx="3">
                  <c:v>insufficiently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>
        <c:manualLayout>
          <c:xMode val="edge"/>
          <c:yMode val="edge"/>
          <c:x val="0.1154783950617283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Are you satisfied with the conditions of your child’s accommodation?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>
        <c:manualLayout>
          <c:xMode val="edge"/>
          <c:yMode val="edge"/>
          <c:x val="0.11547839506172826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Did your child return from the trip satisfied with it?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2160" b="1" i="0" u="none" strike="noStrike" baseline="0" dirty="0" smtClean="0"/>
              <a:t>Do you think your child benefited from the meeting?</a:t>
            </a:r>
            <a:endParaRPr lang="en-US" dirty="0"/>
          </a:p>
        </c:rich>
      </c:tx>
      <c:layout>
        <c:manualLayout>
          <c:xMode val="edge"/>
          <c:yMode val="edge"/>
          <c:x val="0.1077623456790124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Did your child return from the trip satisfied with it?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Which </a:t>
            </a:r>
            <a:r>
              <a:rPr lang="en-US" sz="2000" dirty="0"/>
              <a:t>time did you take part in a trip within a European school partnership project done by your school?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2. Which time did you take part in a trip within a European school partnership project done by your school? If not the first, where and when did you go earlier?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first time</c:v>
                </c:pt>
                <c:pt idx="1">
                  <c:v>second time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24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2160" b="1" i="0" u="none" strike="noStrike" baseline="0" dirty="0" smtClean="0"/>
              <a:t>Would you decide to host a foreign student in your house if necessary?</a:t>
            </a:r>
            <a:endParaRPr lang="en-US" dirty="0"/>
          </a:p>
        </c:rich>
      </c:tx>
      <c:layout>
        <c:manualLayout>
          <c:xMode val="edge"/>
          <c:yMode val="edge"/>
          <c:x val="0.11547839506172837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Did your child return from the trip satisfied with it? 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18</c:v>
                </c:pt>
                <c:pt idx="1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2160" b="1" i="0" u="none" strike="noStrike" baseline="0" dirty="0" smtClean="0"/>
              <a:t>Do you think the school should continue international cooperation? </a:t>
            </a:r>
            <a:endParaRPr lang="en-US" dirty="0"/>
          </a:p>
        </c:rich>
      </c:tx>
      <c:layout>
        <c:manualLayout>
          <c:xMode val="edge"/>
          <c:yMode val="edge"/>
          <c:x val="0.11547839506172811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Did your child return from the trip satisfied with it?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How well were you prepared for the trip by your school?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very well</c:v>
                </c:pt>
                <c:pt idx="1">
                  <c:v>well</c:v>
                </c:pt>
                <c:pt idx="2">
                  <c:v>sufficiently</c:v>
                </c:pt>
                <c:pt idx="3">
                  <c:v>insufficiently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Are you satisfied with the trip </a:t>
            </a:r>
            <a:endParaRPr lang="pl-PL" dirty="0" smtClean="0"/>
          </a:p>
          <a:p>
            <a:pPr>
              <a:defRPr/>
            </a:pPr>
            <a:r>
              <a:rPr lang="en-US" dirty="0" smtClean="0"/>
              <a:t>arrangements</a:t>
            </a:r>
            <a:r>
              <a:rPr lang="en-US" dirty="0"/>
              <a:t>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Are you satisfied with the trip arrangements?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26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6784643239039683"/>
          <c:y val="0.5104153543307085"/>
          <c:w val="8.2770851560221667E-2"/>
          <c:h val="0.15128040244969398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>
        <c:manualLayout>
          <c:xMode val="edge"/>
          <c:yMode val="edge"/>
          <c:x val="0.11547839506172833"/>
          <c:y val="8.33333333333333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Are you satisfied with the accommodation and food?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27</c:v>
                </c:pt>
                <c:pt idx="1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 Are you satisfied with the program of </a:t>
            </a:r>
            <a:endParaRPr lang="pl-PL" dirty="0" smtClean="0"/>
          </a:p>
          <a:p>
            <a:pPr>
              <a:defRPr/>
            </a:pPr>
            <a:r>
              <a:rPr lang="en-US" dirty="0" smtClean="0"/>
              <a:t>your </a:t>
            </a:r>
            <a:r>
              <a:rPr lang="en-US" dirty="0"/>
              <a:t>stay?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Are you satisfied with the program of your stay?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26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To what extent have the activities organized within the meeting increased your knowledge of topics related to the project?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DA1F28"/>
              </a:solidFill>
            </c:spPr>
          </c:dPt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greatly</c:v>
                </c:pt>
                <c:pt idx="1">
                  <c:v>moderately</c:v>
                </c:pt>
                <c:pt idx="2">
                  <c:v>slightly</c:v>
                </c:pt>
                <c:pt idx="3">
                  <c:v>at all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/>
              <a:t>To what extent have the activities organized within the meeting increased your knowledge of the country where the meeting took place</a:t>
            </a:r>
            <a:r>
              <a:rPr lang="en-US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To what extent have the activities organized within the meeting increased your knowledge of the country where the meeting took place? Explain.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greatly</c:v>
                </c:pt>
                <c:pt idx="1">
                  <c:v>moderately</c:v>
                </c:pt>
                <c:pt idx="2">
                  <c:v>slightly</c:v>
                </c:pt>
                <c:pt idx="3">
                  <c:v>at all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Which activities did you enjoy  most? </c:v>
                </c:pt>
              </c:strCache>
            </c:strRef>
          </c:tx>
          <c:dPt>
            <c:idx val="0"/>
            <c:spPr>
              <a:solidFill>
                <a:schemeClr val="accent5"/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delete val="1"/>
            </c:dLbl>
            <c:showVal val="1"/>
            <c:showLeaderLines val="1"/>
          </c:dLbls>
          <c:cat>
            <c:strRef>
              <c:f>Arkusz1!$A$2:$A$7</c:f>
              <c:strCache>
                <c:ptCount val="6"/>
                <c:pt idx="0">
                  <c:v>school presentations </c:v>
                </c:pt>
                <c:pt idx="1">
                  <c:v>taking part in lessons or project activities </c:v>
                </c:pt>
                <c:pt idx="2">
                  <c:v>trips and sightseeing</c:v>
                </c:pt>
                <c:pt idx="3">
                  <c:v>free contacts with your peers in the school</c:v>
                </c:pt>
                <c:pt idx="4">
                  <c:v>free contacts with your peers outside the school</c:v>
                </c:pt>
                <c:pt idx="5">
                  <c:v>others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760729561582675"/>
          <c:y val="0.14787314085739311"/>
          <c:w val="0.32615813648293962"/>
          <c:h val="0.85212685914260733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A0ABC-B854-4683-BD6B-594BAF085167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F9B2-88E5-4867-9566-33BC61AF68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F9B2-88E5-4867-9566-33BC61AF6878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270824" cy="1470025"/>
          </a:xfrm>
        </p:spPr>
        <p:txBody>
          <a:bodyPr>
            <a:normAutofit/>
          </a:bodyPr>
          <a:lstStyle/>
          <a:p>
            <a:r>
              <a:rPr lang="pl-PL" sz="6000" dirty="0" smtClean="0"/>
              <a:t>LLP - Comenius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755576" y="5085184"/>
            <a:ext cx="7786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„I </a:t>
            </a:r>
            <a:r>
              <a:rPr lang="pl-PL" dirty="0" err="1" smtClean="0"/>
              <a:t>learned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host </a:t>
            </a:r>
            <a:r>
              <a:rPr lang="pl-PL" dirty="0" err="1" smtClean="0"/>
              <a:t>country’s</a:t>
            </a:r>
            <a:r>
              <a:rPr lang="pl-PL" dirty="0" smtClean="0"/>
              <a:t> </a:t>
            </a:r>
            <a:r>
              <a:rPr lang="pl-PL" dirty="0" err="1" smtClean="0"/>
              <a:t>traditions</a:t>
            </a:r>
            <a:r>
              <a:rPr lang="pl-PL" dirty="0" smtClean="0"/>
              <a:t>, </a:t>
            </a:r>
            <a:r>
              <a:rPr lang="pl-PL" dirty="0" err="1" smtClean="0"/>
              <a:t>history</a:t>
            </a:r>
            <a:r>
              <a:rPr lang="pl-PL" dirty="0" smtClean="0"/>
              <a:t> and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 life.”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Symbol zastępczy zawartości 16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827584" y="479715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explanations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„I </a:t>
            </a:r>
            <a:r>
              <a:rPr lang="pl-PL" dirty="0" err="1" smtClean="0"/>
              <a:t>got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 and I </a:t>
            </a:r>
            <a:r>
              <a:rPr lang="pl-PL" dirty="0" err="1" smtClean="0"/>
              <a:t>practised</a:t>
            </a:r>
            <a:r>
              <a:rPr lang="pl-PL" dirty="0" smtClean="0"/>
              <a:t> my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skills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 life.”</a:t>
            </a:r>
          </a:p>
          <a:p>
            <a:r>
              <a:rPr lang="pl-PL" dirty="0" smtClean="0"/>
              <a:t>„I </a:t>
            </a:r>
            <a:r>
              <a:rPr lang="pl-PL" dirty="0" err="1" smtClean="0"/>
              <a:t>saw</a:t>
            </a:r>
            <a:r>
              <a:rPr lang="pl-PL" dirty="0" smtClean="0"/>
              <a:t> a lot of </a:t>
            </a:r>
            <a:r>
              <a:rPr lang="pl-PL" dirty="0" err="1" smtClean="0"/>
              <a:t>wonderful</a:t>
            </a:r>
            <a:r>
              <a:rPr lang="pl-PL" dirty="0" smtClean="0"/>
              <a:t> </a:t>
            </a:r>
            <a:r>
              <a:rPr lang="pl-PL" dirty="0" err="1" smtClean="0"/>
              <a:t>buildings</a:t>
            </a:r>
            <a:r>
              <a:rPr lang="pl-PL" dirty="0" smtClean="0"/>
              <a:t> and </a:t>
            </a:r>
            <a:r>
              <a:rPr lang="pl-PL" dirty="0" err="1" smtClean="0"/>
              <a:t>places</a:t>
            </a:r>
            <a:r>
              <a:rPr lang="pl-PL" dirty="0" smtClean="0"/>
              <a:t> </a:t>
            </a:r>
            <a:r>
              <a:rPr lang="pl-PL" dirty="0" err="1" smtClean="0"/>
              <a:t>releated</a:t>
            </a:r>
            <a:r>
              <a:rPr lang="pl-PL" dirty="0" smtClean="0"/>
              <a:t> to host </a:t>
            </a:r>
            <a:r>
              <a:rPr lang="pl-PL" dirty="0" err="1" smtClean="0"/>
              <a:t>country’s</a:t>
            </a:r>
            <a:r>
              <a:rPr lang="pl-PL" dirty="0" smtClean="0"/>
              <a:t> </a:t>
            </a:r>
            <a:r>
              <a:rPr lang="pl-PL" dirty="0" err="1" smtClean="0"/>
              <a:t>history</a:t>
            </a:r>
            <a:r>
              <a:rPr lang="pl-PL" dirty="0" smtClean="0"/>
              <a:t> and </a:t>
            </a:r>
            <a:r>
              <a:rPr lang="pl-PL" dirty="0" err="1" smtClean="0"/>
              <a:t>culture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ymbol zastępczy zawartości 16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683568" y="4869160"/>
            <a:ext cx="4028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„Most of </a:t>
            </a:r>
            <a:r>
              <a:rPr lang="pl-PL" dirty="0" err="1" smtClean="0"/>
              <a:t>prentations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boring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683568" y="4869160"/>
            <a:ext cx="8356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My </a:t>
            </a:r>
            <a:r>
              <a:rPr lang="pl-PL" dirty="0" err="1" smtClean="0"/>
              <a:t>ability</a:t>
            </a:r>
            <a:r>
              <a:rPr lang="pl-PL" dirty="0" smtClean="0"/>
              <a:t> of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increased</a:t>
            </a:r>
            <a:r>
              <a:rPr lang="pl-PL" dirty="0" smtClean="0"/>
              <a:t> </a:t>
            </a:r>
            <a:r>
              <a:rPr lang="pl-PL" dirty="0" err="1" smtClean="0"/>
              <a:t>highly</a:t>
            </a:r>
            <a:r>
              <a:rPr lang="pl-PL" dirty="0" smtClean="0"/>
              <a:t> and I </a:t>
            </a:r>
            <a:r>
              <a:rPr lang="pl-PL" dirty="0" err="1" smtClean="0"/>
              <a:t>learned</a:t>
            </a:r>
            <a:r>
              <a:rPr lang="pl-PL" dirty="0" smtClean="0"/>
              <a:t> </a:t>
            </a:r>
            <a:r>
              <a:rPr lang="pl-PL" dirty="0" err="1" smtClean="0"/>
              <a:t>words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16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896448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24544" y="1988840"/>
            <a:ext cx="946854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>A SURVEY ON THE MEETINGS ABROAD WITHIN THE COMENIUS PROJECT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en-US" sz="2200" b="1" dirty="0" smtClean="0"/>
              <a:t>“SCHOOL FACTORY OF INITIATIVES – EQUAL CITIZENSHIP”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en-US" sz="2200" b="1" dirty="0" smtClean="0"/>
              <a:t> 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2204864"/>
            <a:ext cx="5256584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Part for the </a:t>
            </a:r>
            <a:r>
              <a:rPr lang="pl-PL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parents</a:t>
            </a:r>
            <a:endParaRPr lang="pl-PL" sz="2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79512" y="494116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Organizer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trip</a:t>
            </a:r>
            <a:r>
              <a:rPr lang="pl-PL" dirty="0" smtClean="0"/>
              <a:t> </a:t>
            </a:r>
            <a:r>
              <a:rPr lang="pl-PL" dirty="0" err="1" smtClean="0"/>
              <a:t>gave</a:t>
            </a:r>
            <a:r>
              <a:rPr lang="pl-PL" dirty="0" smtClean="0"/>
              <a:t> </a:t>
            </a:r>
            <a:r>
              <a:rPr lang="pl-PL" dirty="0" err="1" smtClean="0"/>
              <a:t>us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necessary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scool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827584" y="4797152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Organization</a:t>
            </a:r>
            <a:r>
              <a:rPr lang="pl-PL" dirty="0" smtClean="0"/>
              <a:t> was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, I </a:t>
            </a:r>
            <a:r>
              <a:rPr lang="pl-PL" dirty="0" err="1" smtClean="0"/>
              <a:t>knew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safe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trip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24544" y="1988840"/>
            <a:ext cx="946854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>A SURVEY ON THE MEETINGS ABROAD WITHIN THE COMENIUS PROJECT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en-US" sz="2200" b="1" dirty="0" smtClean="0"/>
              <a:t>“SCHOOL FACTORY OF INITIATIVES – EQUAL CITIZENSHIP”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en-US" sz="2200" b="1" dirty="0" smtClean="0"/>
              <a:t> 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2204864"/>
            <a:ext cx="5256584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 for the students</a:t>
            </a: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rostokąt 2"/>
          <p:cNvSpPr/>
          <p:nvPr/>
        </p:nvSpPr>
        <p:spPr>
          <a:xfrm>
            <a:off x="467544" y="4797152"/>
            <a:ext cx="4599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„My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pl-PL" dirty="0" err="1" smtClean="0"/>
              <a:t>came</a:t>
            </a:r>
            <a:r>
              <a:rPr lang="pl-PL" dirty="0" smtClean="0"/>
              <a:t> back </a:t>
            </a:r>
            <a:r>
              <a:rPr lang="pl-PL" dirty="0" err="1" smtClean="0"/>
              <a:t>satisfied</a:t>
            </a:r>
            <a:r>
              <a:rPr lang="pl-PL" dirty="0" smtClean="0"/>
              <a:t>, so </a:t>
            </a:r>
            <a:r>
              <a:rPr lang="pl-PL" dirty="0" err="1" smtClean="0"/>
              <a:t>am</a:t>
            </a:r>
            <a:r>
              <a:rPr lang="pl-PL" dirty="0" smtClean="0"/>
              <a:t> I.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755576" y="4653136"/>
            <a:ext cx="7079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„My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pl-PL" dirty="0" err="1" smtClean="0"/>
              <a:t>got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traditions</a:t>
            </a:r>
            <a:r>
              <a:rPr lang="pl-PL" dirty="0" smtClean="0"/>
              <a:t> and </a:t>
            </a:r>
            <a:r>
              <a:rPr lang="pl-PL" dirty="0" err="1" smtClean="0"/>
              <a:t>culture</a:t>
            </a:r>
            <a:r>
              <a:rPr lang="pl-PL" dirty="0" smtClean="0"/>
              <a:t> of </a:t>
            </a:r>
            <a:r>
              <a:rPr lang="pl-PL" dirty="0" err="1" smtClean="0"/>
              <a:t>other</a:t>
            </a:r>
            <a:r>
              <a:rPr lang="pl-PL" dirty="0" smtClean="0"/>
              <a:t> country.”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827584" y="5085184"/>
            <a:ext cx="6136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necessary</a:t>
            </a:r>
            <a:r>
              <a:rPr lang="pl-PL" dirty="0" smtClean="0"/>
              <a:t> </a:t>
            </a:r>
            <a:r>
              <a:rPr lang="pl-PL" dirty="0" err="1" smtClean="0"/>
              <a:t>we’ll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accomodation</a:t>
            </a:r>
            <a:r>
              <a:rPr lang="pl-PL" dirty="0" smtClean="0"/>
              <a:t> and </a:t>
            </a:r>
            <a:r>
              <a:rPr lang="pl-PL" dirty="0" err="1" smtClean="0"/>
              <a:t>food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515719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continue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, </a:t>
            </a:r>
            <a:r>
              <a:rPr lang="pl-PL" dirty="0" err="1" smtClean="0"/>
              <a:t>it’s</a:t>
            </a:r>
            <a:r>
              <a:rPr lang="pl-PL" dirty="0" smtClean="0"/>
              <a:t> great </a:t>
            </a:r>
            <a:r>
              <a:rPr lang="pl-PL" dirty="0" err="1" smtClean="0"/>
              <a:t>chance</a:t>
            </a:r>
            <a:r>
              <a:rPr lang="pl-PL" dirty="0" smtClean="0"/>
              <a:t> for </a:t>
            </a:r>
            <a:r>
              <a:rPr lang="pl-PL" dirty="0" err="1" smtClean="0"/>
              <a:t>young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to </a:t>
            </a:r>
            <a:r>
              <a:rPr lang="pl-PL" dirty="0" err="1" smtClean="0"/>
              <a:t>visit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r>
              <a:rPr lang="pl-PL" dirty="0" smtClean="0"/>
              <a:t> and </a:t>
            </a:r>
            <a:r>
              <a:rPr lang="pl-PL" dirty="0" err="1" smtClean="0"/>
              <a:t>get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peers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whole</a:t>
            </a:r>
            <a:r>
              <a:rPr lang="pl-PL" dirty="0" smtClean="0"/>
              <a:t> Europe.”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132856"/>
            <a:ext cx="8568952" cy="1399032"/>
          </a:xfrm>
        </p:spPr>
        <p:txBody>
          <a:bodyPr>
            <a:noAutofit/>
          </a:bodyPr>
          <a:lstStyle/>
          <a:p>
            <a:pPr algn="ctr"/>
            <a:r>
              <a:rPr lang="pl-PL" sz="6600" dirty="0" err="1" smtClean="0"/>
              <a:t>Thank</a:t>
            </a:r>
            <a:r>
              <a:rPr lang="pl-PL" sz="6600" dirty="0" smtClean="0"/>
              <a:t> </a:t>
            </a:r>
            <a:r>
              <a:rPr lang="pl-PL" sz="6600" dirty="0" err="1" smtClean="0"/>
              <a:t>you</a:t>
            </a:r>
            <a:r>
              <a:rPr lang="pl-PL" sz="6600" dirty="0" smtClean="0"/>
              <a:t> for </a:t>
            </a:r>
            <a:r>
              <a:rPr lang="pl-PL" sz="6600" dirty="0" err="1" smtClean="0"/>
              <a:t>your</a:t>
            </a:r>
            <a:r>
              <a:rPr lang="pl-PL" sz="6600" dirty="0" smtClean="0"/>
              <a:t> </a:t>
            </a:r>
            <a:r>
              <a:rPr lang="pl-PL" sz="6600" dirty="0" err="1" smtClean="0"/>
              <a:t>attention</a:t>
            </a:r>
            <a:r>
              <a:rPr lang="pl-PL" sz="6600" dirty="0" smtClean="0"/>
              <a:t>!</a:t>
            </a:r>
            <a:endParaRPr lang="pl-P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192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83568" y="501317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„All </a:t>
            </a:r>
            <a:r>
              <a:rPr lang="pl-PL" dirty="0" err="1" smtClean="0"/>
              <a:t>necessery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was </a:t>
            </a:r>
            <a:r>
              <a:rPr lang="pl-PL" dirty="0" err="1" smtClean="0"/>
              <a:t>given</a:t>
            </a:r>
            <a:r>
              <a:rPr lang="pl-PL" dirty="0" smtClean="0"/>
              <a:t> me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.”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683568" y="4941168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trip</a:t>
            </a:r>
            <a:r>
              <a:rPr lang="pl-PL" dirty="0" smtClean="0"/>
              <a:t> went </a:t>
            </a:r>
            <a:r>
              <a:rPr lang="pl-PL" dirty="0" err="1" smtClean="0"/>
              <a:t>according</a:t>
            </a:r>
            <a:r>
              <a:rPr lang="pl-PL" dirty="0" smtClean="0"/>
              <a:t> to plan.”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683568" y="5085184"/>
            <a:ext cx="6588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„My host </a:t>
            </a:r>
            <a:r>
              <a:rPr lang="pl-PL" dirty="0" err="1" smtClean="0"/>
              <a:t>family</a:t>
            </a:r>
            <a:r>
              <a:rPr lang="pl-PL" dirty="0" smtClean="0"/>
              <a:t> was </a:t>
            </a:r>
            <a:r>
              <a:rPr lang="pl-PL" dirty="0" err="1" smtClean="0"/>
              <a:t>very</a:t>
            </a:r>
            <a:r>
              <a:rPr lang="pl-PL" dirty="0" smtClean="0"/>
              <a:t> nice to me and </a:t>
            </a:r>
            <a:r>
              <a:rPr lang="pl-PL" dirty="0" err="1" smtClean="0"/>
              <a:t>food</a:t>
            </a:r>
            <a:r>
              <a:rPr lang="pl-PL" dirty="0" smtClean="0"/>
              <a:t> was </a:t>
            </a:r>
            <a:r>
              <a:rPr lang="pl-PL" dirty="0" err="1" smtClean="0"/>
              <a:t>tasty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467544" y="5157192"/>
            <a:ext cx="6704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The</a:t>
            </a:r>
            <a:r>
              <a:rPr lang="pl-PL" dirty="0" smtClean="0"/>
              <a:t> program was </a:t>
            </a:r>
            <a:r>
              <a:rPr lang="pl-PL" dirty="0" err="1" smtClean="0"/>
              <a:t>interesting</a:t>
            </a:r>
            <a:r>
              <a:rPr lang="pl-PL" dirty="0" smtClean="0"/>
              <a:t>, I </a:t>
            </a:r>
            <a:r>
              <a:rPr lang="pl-PL" dirty="0" err="1" smtClean="0"/>
              <a:t>spend</a:t>
            </a:r>
            <a:r>
              <a:rPr lang="pl-PL" dirty="0" smtClean="0"/>
              <a:t> great time </a:t>
            </a:r>
            <a:r>
              <a:rPr lang="pl-PL" dirty="0" err="1" smtClean="0"/>
              <a:t>abroad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5229200"/>
            <a:ext cx="8310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popular </a:t>
            </a:r>
            <a:r>
              <a:rPr lang="pl-PL" dirty="0" err="1" smtClean="0"/>
              <a:t>explanation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consisted</a:t>
            </a:r>
            <a:r>
              <a:rPr lang="pl-PL" dirty="0" smtClean="0"/>
              <a:t>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project’s</a:t>
            </a:r>
            <a:r>
              <a:rPr lang="pl-PL" dirty="0" smtClean="0"/>
              <a:t> </a:t>
            </a:r>
            <a:r>
              <a:rPr lang="pl-PL" dirty="0" err="1" smtClean="0"/>
              <a:t>topics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671</TotalTime>
  <Words>632</Words>
  <Application>Microsoft Office PowerPoint</Application>
  <PresentationFormat>Pokaz na ekranie (4:3)</PresentationFormat>
  <Paragraphs>99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Energetyczny</vt:lpstr>
      <vt:lpstr>LLP - Comenius</vt:lpstr>
      <vt:lpstr>A SURVEY ON THE MEETINGS ABROAD WITHIN THE COMENIUS PROJECT “SCHOOL FACTORY OF INITIATIVES – EQUAL CITIZENSHIP”   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A SURVEY ON THE MEETINGS ABROAD WITHIN THE COMENIUS PROJECT “SCHOOL FACTORY OF INITIATIVES – EQUAL CITIZENSHIP”    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danuta </cp:lastModifiedBy>
  <cp:revision>53</cp:revision>
  <dcterms:created xsi:type="dcterms:W3CDTF">2014-03-24T17:21:07Z</dcterms:created>
  <dcterms:modified xsi:type="dcterms:W3CDTF">2014-06-03T15:51:22Z</dcterms:modified>
</cp:coreProperties>
</file>